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9E20"/>
    <a:srgbClr val="C80000"/>
    <a:srgbClr val="F6AF12"/>
    <a:srgbClr val="E11F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96" autoAdjust="0"/>
    <p:restoredTop sz="94660"/>
  </p:normalViewPr>
  <p:slideViewPr>
    <p:cSldViewPr snapToGrid="0">
      <p:cViewPr varScale="1">
        <p:scale>
          <a:sx n="63" d="100"/>
          <a:sy n="63" d="100"/>
        </p:scale>
        <p:origin x="89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5/1/2024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5/1/2024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5/1/2024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5/1/2024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5/1/2024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5/1/2024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5/1/2024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5/1/2024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5/1/2024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5/1/2024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5/1/2024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5/1/2024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2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3.wdp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3.jpeg"/><Relationship Id="rId7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482CFE-914B-A9EC-9679-622B35669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1743" y="1602522"/>
            <a:ext cx="10123713" cy="2394712"/>
          </a:xfrm>
        </p:spPr>
        <p:txBody>
          <a:bodyPr/>
          <a:lstStyle/>
          <a:p>
            <a:pPr algn="ctr"/>
            <a:r>
              <a:rPr lang="en-US" dirty="0" err="1"/>
              <a:t>ya.SHAMEr</a:t>
            </a:r>
            <a:br>
              <a:rPr lang="en-US" dirty="0"/>
            </a:br>
            <a:r>
              <a:rPr lang="en-US" sz="3200" dirty="0"/>
              <a:t>a discord bot for Yandex lyceum</a:t>
            </a:r>
            <a:endParaRPr lang="ru-RU" sz="32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167946F-2807-6B1A-CE0D-8A659ED03F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1743" y="5613182"/>
            <a:ext cx="7891272" cy="1069848"/>
          </a:xfrm>
        </p:spPr>
        <p:txBody>
          <a:bodyPr>
            <a:normAutofit fontScale="92500" lnSpcReduction="20000"/>
          </a:bodyPr>
          <a:lstStyle/>
          <a:p>
            <a:r>
              <a:rPr lang="ru-RU" b="1" dirty="0">
                <a:latin typeface="Bahnschrift" panose="020B0502040204020203" pitchFamily="34" charset="0"/>
              </a:rPr>
              <a:t>Создатели:</a:t>
            </a:r>
          </a:p>
          <a:p>
            <a:r>
              <a:rPr lang="ru-RU" b="1" dirty="0">
                <a:latin typeface="Bahnschrift" panose="020B0502040204020203" pitchFamily="34" charset="0"/>
              </a:rPr>
              <a:t>Жаркова Таня</a:t>
            </a:r>
          </a:p>
          <a:p>
            <a:r>
              <a:rPr lang="ru-RU" b="1" dirty="0" err="1">
                <a:latin typeface="Bahnschrift" panose="020B0502040204020203" pitchFamily="34" charset="0"/>
              </a:rPr>
              <a:t>Якимушкин</a:t>
            </a:r>
            <a:r>
              <a:rPr lang="ru-RU" b="1" dirty="0">
                <a:latin typeface="Bahnschrift" panose="020B0502040204020203" pitchFamily="34" charset="0"/>
              </a:rPr>
              <a:t> Александр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CFDF8A0A-A9FC-16DB-A995-EC7A29D3AF03}"/>
              </a:ext>
            </a:extLst>
          </p:cNvPr>
          <p:cNvSpPr/>
          <p:nvPr/>
        </p:nvSpPr>
        <p:spPr>
          <a:xfrm>
            <a:off x="9591040" y="3997234"/>
            <a:ext cx="1178560" cy="1164046"/>
          </a:xfrm>
          <a:prstGeom prst="ellipse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8445"/>
                      </a14:imgEffect>
                      <a14:imgEffect>
                        <a14:saturation sat="12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4494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>
            <a:extLst>
              <a:ext uri="{FF2B5EF4-FFF2-40B4-BE49-F238E27FC236}">
                <a16:creationId xmlns:a16="http://schemas.microsoft.com/office/drawing/2014/main" id="{1E38AB55-3BF2-FF7C-3911-E251D1B14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300720" cy="6858000"/>
          </a:xfrm>
        </p:spPr>
      </p:pic>
      <p:sp>
        <p:nvSpPr>
          <p:cNvPr id="24" name="Полилиния: фигура 23">
            <a:extLst>
              <a:ext uri="{FF2B5EF4-FFF2-40B4-BE49-F238E27FC236}">
                <a16:creationId xmlns:a16="http://schemas.microsoft.com/office/drawing/2014/main" id="{5CDC4EEB-4E83-09ED-C1CE-7F592D1BEBFC}"/>
              </a:ext>
            </a:extLst>
          </p:cNvPr>
          <p:cNvSpPr/>
          <p:nvPr/>
        </p:nvSpPr>
        <p:spPr>
          <a:xfrm>
            <a:off x="-3404139" y="-2634564"/>
            <a:ext cx="16724549" cy="12655447"/>
          </a:xfrm>
          <a:custGeom>
            <a:avLst/>
            <a:gdLst>
              <a:gd name="connsiteX0" fmla="*/ 0 w 13315153"/>
              <a:gd name="connsiteY0" fmla="*/ 6351081 h 12655447"/>
              <a:gd name="connsiteX1" fmla="*/ 1206230 w 13315153"/>
              <a:gd name="connsiteY1" fmla="*/ 2907489 h 12655447"/>
              <a:gd name="connsiteX2" fmla="*/ 3268494 w 13315153"/>
              <a:gd name="connsiteY2" fmla="*/ 10183779 h 12655447"/>
              <a:gd name="connsiteX3" fmla="*/ 3424137 w 13315153"/>
              <a:gd name="connsiteY3" fmla="*/ 2246008 h 12655447"/>
              <a:gd name="connsiteX4" fmla="*/ 6439711 w 13315153"/>
              <a:gd name="connsiteY4" fmla="*/ 12654604 h 12655447"/>
              <a:gd name="connsiteX5" fmla="*/ 6381345 w 13315153"/>
              <a:gd name="connsiteY5" fmla="*/ 1603983 h 12655447"/>
              <a:gd name="connsiteX6" fmla="*/ 8891081 w 13315153"/>
              <a:gd name="connsiteY6" fmla="*/ 11895847 h 12655447"/>
              <a:gd name="connsiteX7" fmla="*/ 8677073 w 13315153"/>
              <a:gd name="connsiteY7" fmla="*/ 1954179 h 12655447"/>
              <a:gd name="connsiteX8" fmla="*/ 12179030 w 13315153"/>
              <a:gd name="connsiteY8" fmla="*/ 533940 h 1265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15153" h="12655447">
                <a:moveTo>
                  <a:pt x="0" y="6351081"/>
                </a:moveTo>
                <a:cubicBezTo>
                  <a:pt x="330740" y="4309893"/>
                  <a:pt x="661481" y="2268706"/>
                  <a:pt x="1206230" y="2907489"/>
                </a:cubicBezTo>
                <a:cubicBezTo>
                  <a:pt x="1750979" y="3546272"/>
                  <a:pt x="2898843" y="10294026"/>
                  <a:pt x="3268494" y="10183779"/>
                </a:cubicBezTo>
                <a:cubicBezTo>
                  <a:pt x="3638145" y="10073532"/>
                  <a:pt x="2895601" y="1834204"/>
                  <a:pt x="3424137" y="2246008"/>
                </a:cubicBezTo>
                <a:cubicBezTo>
                  <a:pt x="3952673" y="2657812"/>
                  <a:pt x="5946843" y="12761608"/>
                  <a:pt x="6439711" y="12654604"/>
                </a:cubicBezTo>
                <a:cubicBezTo>
                  <a:pt x="6932579" y="12547600"/>
                  <a:pt x="5972783" y="1730443"/>
                  <a:pt x="6381345" y="1603983"/>
                </a:cubicBezTo>
                <a:cubicBezTo>
                  <a:pt x="6789907" y="1477523"/>
                  <a:pt x="8508460" y="11837481"/>
                  <a:pt x="8891081" y="11895847"/>
                </a:cubicBezTo>
                <a:cubicBezTo>
                  <a:pt x="9273702" y="11954213"/>
                  <a:pt x="8129082" y="3847830"/>
                  <a:pt x="8677073" y="1954179"/>
                </a:cubicBezTo>
                <a:cubicBezTo>
                  <a:pt x="9225065" y="60528"/>
                  <a:pt x="15933907" y="-549073"/>
                  <a:pt x="12179030" y="533940"/>
                </a:cubicBezTo>
              </a:path>
            </a:pathLst>
          </a:custGeom>
          <a:noFill/>
          <a:ln w="76200">
            <a:solidFill>
              <a:srgbClr val="EC9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0D334056-229E-5640-7FC9-B7C46B5344C8}"/>
              </a:ext>
            </a:extLst>
          </p:cNvPr>
          <p:cNvSpPr/>
          <p:nvPr/>
        </p:nvSpPr>
        <p:spPr>
          <a:xfrm>
            <a:off x="-3035031" y="-3054367"/>
            <a:ext cx="16724549" cy="12655447"/>
          </a:xfrm>
          <a:custGeom>
            <a:avLst/>
            <a:gdLst>
              <a:gd name="connsiteX0" fmla="*/ 0 w 13315153"/>
              <a:gd name="connsiteY0" fmla="*/ 6351081 h 12655447"/>
              <a:gd name="connsiteX1" fmla="*/ 1206230 w 13315153"/>
              <a:gd name="connsiteY1" fmla="*/ 2907489 h 12655447"/>
              <a:gd name="connsiteX2" fmla="*/ 3268494 w 13315153"/>
              <a:gd name="connsiteY2" fmla="*/ 10183779 h 12655447"/>
              <a:gd name="connsiteX3" fmla="*/ 3424137 w 13315153"/>
              <a:gd name="connsiteY3" fmla="*/ 2246008 h 12655447"/>
              <a:gd name="connsiteX4" fmla="*/ 6439711 w 13315153"/>
              <a:gd name="connsiteY4" fmla="*/ 12654604 h 12655447"/>
              <a:gd name="connsiteX5" fmla="*/ 6381345 w 13315153"/>
              <a:gd name="connsiteY5" fmla="*/ 1603983 h 12655447"/>
              <a:gd name="connsiteX6" fmla="*/ 8891081 w 13315153"/>
              <a:gd name="connsiteY6" fmla="*/ 11895847 h 12655447"/>
              <a:gd name="connsiteX7" fmla="*/ 8677073 w 13315153"/>
              <a:gd name="connsiteY7" fmla="*/ 1954179 h 12655447"/>
              <a:gd name="connsiteX8" fmla="*/ 12179030 w 13315153"/>
              <a:gd name="connsiteY8" fmla="*/ 533940 h 1265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15153" h="12655447">
                <a:moveTo>
                  <a:pt x="0" y="6351081"/>
                </a:moveTo>
                <a:cubicBezTo>
                  <a:pt x="330740" y="4309893"/>
                  <a:pt x="661481" y="2268706"/>
                  <a:pt x="1206230" y="2907489"/>
                </a:cubicBezTo>
                <a:cubicBezTo>
                  <a:pt x="1750979" y="3546272"/>
                  <a:pt x="2898843" y="10294026"/>
                  <a:pt x="3268494" y="10183779"/>
                </a:cubicBezTo>
                <a:cubicBezTo>
                  <a:pt x="3638145" y="10073532"/>
                  <a:pt x="2895601" y="1834204"/>
                  <a:pt x="3424137" y="2246008"/>
                </a:cubicBezTo>
                <a:cubicBezTo>
                  <a:pt x="3952673" y="2657812"/>
                  <a:pt x="5946843" y="12761608"/>
                  <a:pt x="6439711" y="12654604"/>
                </a:cubicBezTo>
                <a:cubicBezTo>
                  <a:pt x="6932579" y="12547600"/>
                  <a:pt x="5972783" y="1730443"/>
                  <a:pt x="6381345" y="1603983"/>
                </a:cubicBezTo>
                <a:cubicBezTo>
                  <a:pt x="6789907" y="1477523"/>
                  <a:pt x="8508460" y="11837481"/>
                  <a:pt x="8891081" y="11895847"/>
                </a:cubicBezTo>
                <a:cubicBezTo>
                  <a:pt x="9273702" y="11954213"/>
                  <a:pt x="8129082" y="3847830"/>
                  <a:pt x="8677073" y="1954179"/>
                </a:cubicBezTo>
                <a:cubicBezTo>
                  <a:pt x="9225065" y="60528"/>
                  <a:pt x="15933907" y="-549073"/>
                  <a:pt x="12179030" y="533940"/>
                </a:cubicBezTo>
              </a:path>
            </a:pathLst>
          </a:custGeom>
          <a:noFill/>
          <a:ln w="76200">
            <a:solidFill>
              <a:srgbClr val="C8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95DBEE-D651-A810-2109-420968C33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 err="1"/>
              <a:t>Shamer_Bot</a:t>
            </a:r>
            <a:br>
              <a:rPr lang="en-US" dirty="0"/>
            </a:br>
            <a:br>
              <a:rPr lang="en-US" dirty="0"/>
            </a:b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272A39A-4059-176F-140E-3B78BFF4F9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25841" y="1783080"/>
            <a:ext cx="3200400" cy="329184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ru-RU" sz="2000" dirty="0" err="1">
                <a:solidFill>
                  <a:schemeClr val="tx1"/>
                </a:solidFill>
                <a:latin typeface="Bahnschrift SemiBold" panose="020B0502040204020203" pitchFamily="34" charset="0"/>
              </a:rPr>
              <a:t>Дискорд</a:t>
            </a:r>
            <a:r>
              <a:rPr lang="ru-RU" sz="2000" dirty="0">
                <a:solidFill>
                  <a:schemeClr val="tx1"/>
                </a:solidFill>
                <a:latin typeface="Bahnschrift SemiBold" panose="020B0502040204020203" pitchFamily="34" charset="0"/>
              </a:rPr>
              <a:t> бот, созданный для всех ПОЗОРИЩ (и не только) Яндекс Лицея!</a:t>
            </a:r>
          </a:p>
          <a:p>
            <a:pPr marL="285750" indent="-285750">
              <a:buFontTx/>
              <a:buChar char="-"/>
            </a:pPr>
            <a:endParaRPr lang="ru-RU" sz="2000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ru-RU" sz="2000" dirty="0">
                <a:solidFill>
                  <a:schemeClr val="tx1"/>
                </a:solidFill>
                <a:latin typeface="Bahnschrift SemiBold" panose="020B0502040204020203" pitchFamily="34" charset="0"/>
              </a:rPr>
              <a:t>Пока что бот не обладает разнообразным функционал, однако планируется его дальнейшая разработка </a:t>
            </a: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5DA1B0C4-9D0F-837C-5D66-BDF55D1A4699}"/>
              </a:ext>
            </a:extLst>
          </p:cNvPr>
          <p:cNvSpPr/>
          <p:nvPr/>
        </p:nvSpPr>
        <p:spPr>
          <a:xfrm>
            <a:off x="11379200" y="6172200"/>
            <a:ext cx="528321" cy="492761"/>
          </a:xfrm>
          <a:prstGeom prst="ellipse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8445"/>
                      </a14:imgEffect>
                      <a14:imgEffect>
                        <a14:saturation sat="12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C85BE364-DB1D-E34C-3B1C-67C2C07E7D4F}"/>
              </a:ext>
            </a:extLst>
          </p:cNvPr>
          <p:cNvSpPr/>
          <p:nvPr/>
        </p:nvSpPr>
        <p:spPr>
          <a:xfrm>
            <a:off x="1905000" y="264160"/>
            <a:ext cx="4490720" cy="1290320"/>
          </a:xfrm>
          <a:prstGeom prst="roundRect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200" dirty="0">
                <a:latin typeface="Bahnschrift SemiBold" panose="020B0502040204020203" pitchFamily="34" charset="0"/>
              </a:rPr>
              <a:t>Основные функции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9E899E75-9037-7B67-EBC6-E0195604393B}"/>
              </a:ext>
            </a:extLst>
          </p:cNvPr>
          <p:cNvSpPr/>
          <p:nvPr/>
        </p:nvSpPr>
        <p:spPr>
          <a:xfrm>
            <a:off x="238760" y="2138680"/>
            <a:ext cx="2849880" cy="1290320"/>
          </a:xfrm>
          <a:prstGeom prst="roundRect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Bahnschrift SemiBold" panose="020B0502040204020203" pitchFamily="34" charset="0"/>
              </a:rPr>
              <a:t>Общение с пользователем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CE9461B5-18F6-2255-66FA-3647EA156599}"/>
              </a:ext>
            </a:extLst>
          </p:cNvPr>
          <p:cNvSpPr/>
          <p:nvPr/>
        </p:nvSpPr>
        <p:spPr>
          <a:xfrm>
            <a:off x="5207000" y="2138680"/>
            <a:ext cx="2849880" cy="1290320"/>
          </a:xfrm>
          <a:prstGeom prst="roundRect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Bahnschrift SemiBold" panose="020B0502040204020203" pitchFamily="34" charset="0"/>
              </a:rPr>
              <a:t>Назначение ролей</a:t>
            </a:r>
          </a:p>
          <a:p>
            <a:pPr algn="ctr"/>
            <a:r>
              <a:rPr lang="ru-RU" sz="2000" dirty="0">
                <a:latin typeface="Bahnschrift SemiBold" panose="020B0502040204020203" pitchFamily="34" charset="0"/>
              </a:rPr>
              <a:t>пользователя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F0ECA1DF-FC13-E4EB-B270-9A2DC40A51AC}"/>
              </a:ext>
            </a:extLst>
          </p:cNvPr>
          <p:cNvSpPr/>
          <p:nvPr/>
        </p:nvSpPr>
        <p:spPr>
          <a:xfrm>
            <a:off x="238760" y="5247640"/>
            <a:ext cx="2849880" cy="1290320"/>
          </a:xfrm>
          <a:prstGeom prst="roundRect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Bahnschrift SemiBold" panose="020B0502040204020203" pitchFamily="34" charset="0"/>
              </a:rPr>
              <a:t>Напоминание о событиях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7EAABF2C-9107-F921-55B7-6B1228F83130}"/>
              </a:ext>
            </a:extLst>
          </p:cNvPr>
          <p:cNvSpPr/>
          <p:nvPr/>
        </p:nvSpPr>
        <p:spPr>
          <a:xfrm>
            <a:off x="5207000" y="5247640"/>
            <a:ext cx="2849880" cy="129032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Bahnschrift SemiBold" panose="020B0502040204020203" pitchFamily="34" charset="0"/>
              </a:rPr>
              <a:t>Прослушивание музыки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BEBE2EFD-5EB2-2921-1DB1-32D0423B8028}"/>
              </a:ext>
            </a:extLst>
          </p:cNvPr>
          <p:cNvSpPr/>
          <p:nvPr/>
        </p:nvSpPr>
        <p:spPr>
          <a:xfrm>
            <a:off x="2725420" y="3693160"/>
            <a:ext cx="2849880" cy="1290320"/>
          </a:xfrm>
          <a:prstGeom prst="roundRect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Bahnschrift SemiBold" panose="020B0502040204020203" pitchFamily="34" charset="0"/>
              </a:rPr>
              <a:t>Защита от ненормативной лексики</a:t>
            </a:r>
          </a:p>
        </p:txBody>
      </p:sp>
    </p:spTree>
    <p:extLst>
      <p:ext uri="{BB962C8B-B14F-4D97-AF65-F5344CB8AC3E}">
        <p14:creationId xmlns:p14="http://schemas.microsoft.com/office/powerpoint/2010/main" val="1146918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DBF0F1C3-613D-D204-37B4-91FBD6E16782}"/>
              </a:ext>
            </a:extLst>
          </p:cNvPr>
          <p:cNvGrpSpPr/>
          <p:nvPr/>
        </p:nvGrpSpPr>
        <p:grpSpPr>
          <a:xfrm>
            <a:off x="-627379" y="-3794350"/>
            <a:ext cx="25069799" cy="13497281"/>
            <a:chOff x="-11457199" y="-809543"/>
            <a:chExt cx="27992599" cy="13497281"/>
          </a:xfrm>
        </p:grpSpPr>
        <p:sp>
          <p:nvSpPr>
            <p:cNvPr id="28" name="Полилиния: фигура 27">
              <a:extLst>
                <a:ext uri="{FF2B5EF4-FFF2-40B4-BE49-F238E27FC236}">
                  <a16:creationId xmlns:a16="http://schemas.microsoft.com/office/drawing/2014/main" id="{E35F3907-0472-6430-39E8-4241F5EC9EE3}"/>
                </a:ext>
              </a:extLst>
            </p:cNvPr>
            <p:cNvSpPr/>
            <p:nvPr/>
          </p:nvSpPr>
          <p:spPr>
            <a:xfrm>
              <a:off x="-10133054" y="-809543"/>
              <a:ext cx="10948415" cy="5173502"/>
            </a:xfrm>
            <a:custGeom>
              <a:avLst/>
              <a:gdLst>
                <a:gd name="connsiteX0" fmla="*/ 90432 w 7928361"/>
                <a:gd name="connsiteY0" fmla="*/ 3672817 h 5173502"/>
                <a:gd name="connsiteX1" fmla="*/ 90432 w 7928361"/>
                <a:gd name="connsiteY1" fmla="*/ 3622017 h 5173502"/>
                <a:gd name="connsiteX2" fmla="*/ 1030232 w 7928361"/>
                <a:gd name="connsiteY2" fmla="*/ 5146017 h 5173502"/>
                <a:gd name="connsiteX3" fmla="*/ 1462032 w 7928361"/>
                <a:gd name="connsiteY3" fmla="*/ 2123417 h 5173502"/>
                <a:gd name="connsiteX4" fmla="*/ 3341632 w 7928361"/>
                <a:gd name="connsiteY4" fmla="*/ 4917417 h 5173502"/>
                <a:gd name="connsiteX5" fmla="*/ 3316232 w 7928361"/>
                <a:gd name="connsiteY5" fmla="*/ 1005817 h 5173502"/>
                <a:gd name="connsiteX6" fmla="*/ 6110232 w 7928361"/>
                <a:gd name="connsiteY6" fmla="*/ 4180817 h 5173502"/>
                <a:gd name="connsiteX7" fmla="*/ 6288032 w 7928361"/>
                <a:gd name="connsiteY7" fmla="*/ 142217 h 517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28361" h="5173502">
                  <a:moveTo>
                    <a:pt x="90432" y="3672817"/>
                  </a:moveTo>
                  <a:cubicBezTo>
                    <a:pt x="12115" y="3524650"/>
                    <a:pt x="-66201" y="3376484"/>
                    <a:pt x="90432" y="3622017"/>
                  </a:cubicBezTo>
                  <a:cubicBezTo>
                    <a:pt x="247065" y="3867550"/>
                    <a:pt x="801632" y="5395784"/>
                    <a:pt x="1030232" y="5146017"/>
                  </a:cubicBezTo>
                  <a:cubicBezTo>
                    <a:pt x="1258832" y="4896250"/>
                    <a:pt x="1076799" y="2161517"/>
                    <a:pt x="1462032" y="2123417"/>
                  </a:cubicBezTo>
                  <a:cubicBezTo>
                    <a:pt x="1847265" y="2085317"/>
                    <a:pt x="3032599" y="5103684"/>
                    <a:pt x="3341632" y="4917417"/>
                  </a:cubicBezTo>
                  <a:cubicBezTo>
                    <a:pt x="3650665" y="4731150"/>
                    <a:pt x="2854799" y="1128584"/>
                    <a:pt x="3316232" y="1005817"/>
                  </a:cubicBezTo>
                  <a:cubicBezTo>
                    <a:pt x="3777665" y="883050"/>
                    <a:pt x="5614932" y="4324750"/>
                    <a:pt x="6110232" y="4180817"/>
                  </a:cubicBezTo>
                  <a:cubicBezTo>
                    <a:pt x="6605532" y="4036884"/>
                    <a:pt x="9831332" y="-890716"/>
                    <a:pt x="6288032" y="142217"/>
                  </a:cubicBezTo>
                </a:path>
              </a:pathLst>
            </a:custGeom>
            <a:noFill/>
            <a:ln w="76200">
              <a:solidFill>
                <a:srgbClr val="EC9E2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Полилиния: фигура 28">
              <a:extLst>
                <a:ext uri="{FF2B5EF4-FFF2-40B4-BE49-F238E27FC236}">
                  <a16:creationId xmlns:a16="http://schemas.microsoft.com/office/drawing/2014/main" id="{1FE923E6-8480-327F-6C4D-76ED7121E91B}"/>
                </a:ext>
              </a:extLst>
            </p:cNvPr>
            <p:cNvSpPr/>
            <p:nvPr/>
          </p:nvSpPr>
          <p:spPr>
            <a:xfrm>
              <a:off x="-10236199" y="949190"/>
              <a:ext cx="13212802" cy="5173502"/>
            </a:xfrm>
            <a:custGeom>
              <a:avLst/>
              <a:gdLst>
                <a:gd name="connsiteX0" fmla="*/ 90432 w 7928361"/>
                <a:gd name="connsiteY0" fmla="*/ 3672817 h 5173502"/>
                <a:gd name="connsiteX1" fmla="*/ 90432 w 7928361"/>
                <a:gd name="connsiteY1" fmla="*/ 3622017 h 5173502"/>
                <a:gd name="connsiteX2" fmla="*/ 1030232 w 7928361"/>
                <a:gd name="connsiteY2" fmla="*/ 5146017 h 5173502"/>
                <a:gd name="connsiteX3" fmla="*/ 1462032 w 7928361"/>
                <a:gd name="connsiteY3" fmla="*/ 2123417 h 5173502"/>
                <a:gd name="connsiteX4" fmla="*/ 3341632 w 7928361"/>
                <a:gd name="connsiteY4" fmla="*/ 4917417 h 5173502"/>
                <a:gd name="connsiteX5" fmla="*/ 3316232 w 7928361"/>
                <a:gd name="connsiteY5" fmla="*/ 1005817 h 5173502"/>
                <a:gd name="connsiteX6" fmla="*/ 6110232 w 7928361"/>
                <a:gd name="connsiteY6" fmla="*/ 4180817 h 5173502"/>
                <a:gd name="connsiteX7" fmla="*/ 6288032 w 7928361"/>
                <a:gd name="connsiteY7" fmla="*/ 142217 h 517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28361" h="5173502">
                  <a:moveTo>
                    <a:pt x="90432" y="3672817"/>
                  </a:moveTo>
                  <a:cubicBezTo>
                    <a:pt x="12115" y="3524650"/>
                    <a:pt x="-66201" y="3376484"/>
                    <a:pt x="90432" y="3622017"/>
                  </a:cubicBezTo>
                  <a:cubicBezTo>
                    <a:pt x="247065" y="3867550"/>
                    <a:pt x="801632" y="5395784"/>
                    <a:pt x="1030232" y="5146017"/>
                  </a:cubicBezTo>
                  <a:cubicBezTo>
                    <a:pt x="1258832" y="4896250"/>
                    <a:pt x="1076799" y="2161517"/>
                    <a:pt x="1462032" y="2123417"/>
                  </a:cubicBezTo>
                  <a:cubicBezTo>
                    <a:pt x="1847265" y="2085317"/>
                    <a:pt x="3032599" y="5103684"/>
                    <a:pt x="3341632" y="4917417"/>
                  </a:cubicBezTo>
                  <a:cubicBezTo>
                    <a:pt x="3650665" y="4731150"/>
                    <a:pt x="2854799" y="1128584"/>
                    <a:pt x="3316232" y="1005817"/>
                  </a:cubicBezTo>
                  <a:cubicBezTo>
                    <a:pt x="3777665" y="883050"/>
                    <a:pt x="5614932" y="4324750"/>
                    <a:pt x="6110232" y="4180817"/>
                  </a:cubicBezTo>
                  <a:cubicBezTo>
                    <a:pt x="6605532" y="4036884"/>
                    <a:pt x="9831332" y="-890716"/>
                    <a:pt x="6288032" y="142217"/>
                  </a:cubicBezTo>
                </a:path>
              </a:pathLst>
            </a:custGeom>
            <a:noFill/>
            <a:ln w="76200">
              <a:solidFill>
                <a:srgbClr val="EC9E2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FA7334C6-7D54-A5DB-2925-24CFD1E1D22D}"/>
                </a:ext>
              </a:extLst>
            </p:cNvPr>
            <p:cNvSpPr/>
            <p:nvPr/>
          </p:nvSpPr>
          <p:spPr>
            <a:xfrm>
              <a:off x="-11049000" y="3403600"/>
              <a:ext cx="18886929" cy="5173502"/>
            </a:xfrm>
            <a:custGeom>
              <a:avLst/>
              <a:gdLst>
                <a:gd name="connsiteX0" fmla="*/ 90432 w 7928361"/>
                <a:gd name="connsiteY0" fmla="*/ 3672817 h 5173502"/>
                <a:gd name="connsiteX1" fmla="*/ 90432 w 7928361"/>
                <a:gd name="connsiteY1" fmla="*/ 3622017 h 5173502"/>
                <a:gd name="connsiteX2" fmla="*/ 1030232 w 7928361"/>
                <a:gd name="connsiteY2" fmla="*/ 5146017 h 5173502"/>
                <a:gd name="connsiteX3" fmla="*/ 1462032 w 7928361"/>
                <a:gd name="connsiteY3" fmla="*/ 2123417 h 5173502"/>
                <a:gd name="connsiteX4" fmla="*/ 3341632 w 7928361"/>
                <a:gd name="connsiteY4" fmla="*/ 4917417 h 5173502"/>
                <a:gd name="connsiteX5" fmla="*/ 3316232 w 7928361"/>
                <a:gd name="connsiteY5" fmla="*/ 1005817 h 5173502"/>
                <a:gd name="connsiteX6" fmla="*/ 6110232 w 7928361"/>
                <a:gd name="connsiteY6" fmla="*/ 4180817 h 5173502"/>
                <a:gd name="connsiteX7" fmla="*/ 6288032 w 7928361"/>
                <a:gd name="connsiteY7" fmla="*/ 142217 h 517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28361" h="5173502">
                  <a:moveTo>
                    <a:pt x="90432" y="3672817"/>
                  </a:moveTo>
                  <a:cubicBezTo>
                    <a:pt x="12115" y="3524650"/>
                    <a:pt x="-66201" y="3376484"/>
                    <a:pt x="90432" y="3622017"/>
                  </a:cubicBezTo>
                  <a:cubicBezTo>
                    <a:pt x="247065" y="3867550"/>
                    <a:pt x="801632" y="5395784"/>
                    <a:pt x="1030232" y="5146017"/>
                  </a:cubicBezTo>
                  <a:cubicBezTo>
                    <a:pt x="1258832" y="4896250"/>
                    <a:pt x="1076799" y="2161517"/>
                    <a:pt x="1462032" y="2123417"/>
                  </a:cubicBezTo>
                  <a:cubicBezTo>
                    <a:pt x="1847265" y="2085317"/>
                    <a:pt x="3032599" y="5103684"/>
                    <a:pt x="3341632" y="4917417"/>
                  </a:cubicBezTo>
                  <a:cubicBezTo>
                    <a:pt x="3650665" y="4731150"/>
                    <a:pt x="2854799" y="1128584"/>
                    <a:pt x="3316232" y="1005817"/>
                  </a:cubicBezTo>
                  <a:cubicBezTo>
                    <a:pt x="3777665" y="883050"/>
                    <a:pt x="5614932" y="4324750"/>
                    <a:pt x="6110232" y="4180817"/>
                  </a:cubicBezTo>
                  <a:cubicBezTo>
                    <a:pt x="6605532" y="4036884"/>
                    <a:pt x="9831332" y="-890716"/>
                    <a:pt x="6288032" y="142217"/>
                  </a:cubicBezTo>
                </a:path>
              </a:pathLst>
            </a:custGeom>
            <a:noFill/>
            <a:ln w="76200">
              <a:solidFill>
                <a:srgbClr val="EC9E2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Полилиния: фигура 30">
              <a:extLst>
                <a:ext uri="{FF2B5EF4-FFF2-40B4-BE49-F238E27FC236}">
                  <a16:creationId xmlns:a16="http://schemas.microsoft.com/office/drawing/2014/main" id="{C5F6A02C-3717-531D-ED08-6309C533F845}"/>
                </a:ext>
              </a:extLst>
            </p:cNvPr>
            <p:cNvSpPr/>
            <p:nvPr/>
          </p:nvSpPr>
          <p:spPr>
            <a:xfrm>
              <a:off x="-10847326" y="5678002"/>
              <a:ext cx="22112729" cy="5173502"/>
            </a:xfrm>
            <a:custGeom>
              <a:avLst/>
              <a:gdLst>
                <a:gd name="connsiteX0" fmla="*/ 90432 w 7928361"/>
                <a:gd name="connsiteY0" fmla="*/ 3672817 h 5173502"/>
                <a:gd name="connsiteX1" fmla="*/ 90432 w 7928361"/>
                <a:gd name="connsiteY1" fmla="*/ 3622017 h 5173502"/>
                <a:gd name="connsiteX2" fmla="*/ 1030232 w 7928361"/>
                <a:gd name="connsiteY2" fmla="*/ 5146017 h 5173502"/>
                <a:gd name="connsiteX3" fmla="*/ 1462032 w 7928361"/>
                <a:gd name="connsiteY3" fmla="*/ 2123417 h 5173502"/>
                <a:gd name="connsiteX4" fmla="*/ 3341632 w 7928361"/>
                <a:gd name="connsiteY4" fmla="*/ 4917417 h 5173502"/>
                <a:gd name="connsiteX5" fmla="*/ 3316232 w 7928361"/>
                <a:gd name="connsiteY5" fmla="*/ 1005817 h 5173502"/>
                <a:gd name="connsiteX6" fmla="*/ 6110232 w 7928361"/>
                <a:gd name="connsiteY6" fmla="*/ 4180817 h 5173502"/>
                <a:gd name="connsiteX7" fmla="*/ 6288032 w 7928361"/>
                <a:gd name="connsiteY7" fmla="*/ 142217 h 517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28361" h="5173502">
                  <a:moveTo>
                    <a:pt x="90432" y="3672817"/>
                  </a:moveTo>
                  <a:cubicBezTo>
                    <a:pt x="12115" y="3524650"/>
                    <a:pt x="-66201" y="3376484"/>
                    <a:pt x="90432" y="3622017"/>
                  </a:cubicBezTo>
                  <a:cubicBezTo>
                    <a:pt x="247065" y="3867550"/>
                    <a:pt x="801632" y="5395784"/>
                    <a:pt x="1030232" y="5146017"/>
                  </a:cubicBezTo>
                  <a:cubicBezTo>
                    <a:pt x="1258832" y="4896250"/>
                    <a:pt x="1076799" y="2161517"/>
                    <a:pt x="1462032" y="2123417"/>
                  </a:cubicBezTo>
                  <a:cubicBezTo>
                    <a:pt x="1847265" y="2085317"/>
                    <a:pt x="3032599" y="5103684"/>
                    <a:pt x="3341632" y="4917417"/>
                  </a:cubicBezTo>
                  <a:cubicBezTo>
                    <a:pt x="3650665" y="4731150"/>
                    <a:pt x="2854799" y="1128584"/>
                    <a:pt x="3316232" y="1005817"/>
                  </a:cubicBezTo>
                  <a:cubicBezTo>
                    <a:pt x="3777665" y="883050"/>
                    <a:pt x="5614932" y="4324750"/>
                    <a:pt x="6110232" y="4180817"/>
                  </a:cubicBezTo>
                  <a:cubicBezTo>
                    <a:pt x="6605532" y="4036884"/>
                    <a:pt x="9831332" y="-890716"/>
                    <a:pt x="6288032" y="142217"/>
                  </a:cubicBezTo>
                </a:path>
              </a:pathLst>
            </a:custGeom>
            <a:noFill/>
            <a:ln w="76200">
              <a:solidFill>
                <a:srgbClr val="EC9E2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Полилиния: фигура 31">
              <a:extLst>
                <a:ext uri="{FF2B5EF4-FFF2-40B4-BE49-F238E27FC236}">
                  <a16:creationId xmlns:a16="http://schemas.microsoft.com/office/drawing/2014/main" id="{18339A89-AF9F-34C4-A071-61532CAC668A}"/>
                </a:ext>
              </a:extLst>
            </p:cNvPr>
            <p:cNvSpPr/>
            <p:nvPr/>
          </p:nvSpPr>
          <p:spPr>
            <a:xfrm>
              <a:off x="-11457199" y="7514236"/>
              <a:ext cx="27992599" cy="5173502"/>
            </a:xfrm>
            <a:custGeom>
              <a:avLst/>
              <a:gdLst>
                <a:gd name="connsiteX0" fmla="*/ 90432 w 7928361"/>
                <a:gd name="connsiteY0" fmla="*/ 3672817 h 5173502"/>
                <a:gd name="connsiteX1" fmla="*/ 90432 w 7928361"/>
                <a:gd name="connsiteY1" fmla="*/ 3622017 h 5173502"/>
                <a:gd name="connsiteX2" fmla="*/ 1030232 w 7928361"/>
                <a:gd name="connsiteY2" fmla="*/ 5146017 h 5173502"/>
                <a:gd name="connsiteX3" fmla="*/ 1462032 w 7928361"/>
                <a:gd name="connsiteY3" fmla="*/ 2123417 h 5173502"/>
                <a:gd name="connsiteX4" fmla="*/ 3341632 w 7928361"/>
                <a:gd name="connsiteY4" fmla="*/ 4917417 h 5173502"/>
                <a:gd name="connsiteX5" fmla="*/ 3316232 w 7928361"/>
                <a:gd name="connsiteY5" fmla="*/ 1005817 h 5173502"/>
                <a:gd name="connsiteX6" fmla="*/ 6110232 w 7928361"/>
                <a:gd name="connsiteY6" fmla="*/ 4180817 h 5173502"/>
                <a:gd name="connsiteX7" fmla="*/ 6288032 w 7928361"/>
                <a:gd name="connsiteY7" fmla="*/ 142217 h 517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28361" h="5173502">
                  <a:moveTo>
                    <a:pt x="90432" y="3672817"/>
                  </a:moveTo>
                  <a:cubicBezTo>
                    <a:pt x="12115" y="3524650"/>
                    <a:pt x="-66201" y="3376484"/>
                    <a:pt x="90432" y="3622017"/>
                  </a:cubicBezTo>
                  <a:cubicBezTo>
                    <a:pt x="247065" y="3867550"/>
                    <a:pt x="801632" y="5395784"/>
                    <a:pt x="1030232" y="5146017"/>
                  </a:cubicBezTo>
                  <a:cubicBezTo>
                    <a:pt x="1258832" y="4896250"/>
                    <a:pt x="1076799" y="2161517"/>
                    <a:pt x="1462032" y="2123417"/>
                  </a:cubicBezTo>
                  <a:cubicBezTo>
                    <a:pt x="1847265" y="2085317"/>
                    <a:pt x="3032599" y="5103684"/>
                    <a:pt x="3341632" y="4917417"/>
                  </a:cubicBezTo>
                  <a:cubicBezTo>
                    <a:pt x="3650665" y="4731150"/>
                    <a:pt x="2854799" y="1128584"/>
                    <a:pt x="3316232" y="1005817"/>
                  </a:cubicBezTo>
                  <a:cubicBezTo>
                    <a:pt x="3777665" y="883050"/>
                    <a:pt x="5614932" y="4324750"/>
                    <a:pt x="6110232" y="4180817"/>
                  </a:cubicBezTo>
                  <a:cubicBezTo>
                    <a:pt x="6605532" y="4036884"/>
                    <a:pt x="9831332" y="-890716"/>
                    <a:pt x="6288032" y="142217"/>
                  </a:cubicBezTo>
                </a:path>
              </a:pathLst>
            </a:custGeom>
            <a:noFill/>
            <a:ln w="76200">
              <a:solidFill>
                <a:srgbClr val="EC9E2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BEA6435A-8F63-229C-AEA0-0CB70AE6ABE1}"/>
              </a:ext>
            </a:extLst>
          </p:cNvPr>
          <p:cNvGrpSpPr/>
          <p:nvPr/>
        </p:nvGrpSpPr>
        <p:grpSpPr>
          <a:xfrm>
            <a:off x="-766811" y="-4157841"/>
            <a:ext cx="25069799" cy="13497281"/>
            <a:chOff x="-11457199" y="-809543"/>
            <a:chExt cx="27992599" cy="13497281"/>
          </a:xfrm>
        </p:grpSpPr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E7CDEBA7-69AA-DD81-578C-3D836880ED08}"/>
                </a:ext>
              </a:extLst>
            </p:cNvPr>
            <p:cNvSpPr/>
            <p:nvPr/>
          </p:nvSpPr>
          <p:spPr>
            <a:xfrm>
              <a:off x="-10133054" y="-809543"/>
              <a:ext cx="10948415" cy="5173502"/>
            </a:xfrm>
            <a:custGeom>
              <a:avLst/>
              <a:gdLst>
                <a:gd name="connsiteX0" fmla="*/ 90432 w 7928361"/>
                <a:gd name="connsiteY0" fmla="*/ 3672817 h 5173502"/>
                <a:gd name="connsiteX1" fmla="*/ 90432 w 7928361"/>
                <a:gd name="connsiteY1" fmla="*/ 3622017 h 5173502"/>
                <a:gd name="connsiteX2" fmla="*/ 1030232 w 7928361"/>
                <a:gd name="connsiteY2" fmla="*/ 5146017 h 5173502"/>
                <a:gd name="connsiteX3" fmla="*/ 1462032 w 7928361"/>
                <a:gd name="connsiteY3" fmla="*/ 2123417 h 5173502"/>
                <a:gd name="connsiteX4" fmla="*/ 3341632 w 7928361"/>
                <a:gd name="connsiteY4" fmla="*/ 4917417 h 5173502"/>
                <a:gd name="connsiteX5" fmla="*/ 3316232 w 7928361"/>
                <a:gd name="connsiteY5" fmla="*/ 1005817 h 5173502"/>
                <a:gd name="connsiteX6" fmla="*/ 6110232 w 7928361"/>
                <a:gd name="connsiteY6" fmla="*/ 4180817 h 5173502"/>
                <a:gd name="connsiteX7" fmla="*/ 6288032 w 7928361"/>
                <a:gd name="connsiteY7" fmla="*/ 142217 h 517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28361" h="5173502">
                  <a:moveTo>
                    <a:pt x="90432" y="3672817"/>
                  </a:moveTo>
                  <a:cubicBezTo>
                    <a:pt x="12115" y="3524650"/>
                    <a:pt x="-66201" y="3376484"/>
                    <a:pt x="90432" y="3622017"/>
                  </a:cubicBezTo>
                  <a:cubicBezTo>
                    <a:pt x="247065" y="3867550"/>
                    <a:pt x="801632" y="5395784"/>
                    <a:pt x="1030232" y="5146017"/>
                  </a:cubicBezTo>
                  <a:cubicBezTo>
                    <a:pt x="1258832" y="4896250"/>
                    <a:pt x="1076799" y="2161517"/>
                    <a:pt x="1462032" y="2123417"/>
                  </a:cubicBezTo>
                  <a:cubicBezTo>
                    <a:pt x="1847265" y="2085317"/>
                    <a:pt x="3032599" y="5103684"/>
                    <a:pt x="3341632" y="4917417"/>
                  </a:cubicBezTo>
                  <a:cubicBezTo>
                    <a:pt x="3650665" y="4731150"/>
                    <a:pt x="2854799" y="1128584"/>
                    <a:pt x="3316232" y="1005817"/>
                  </a:cubicBezTo>
                  <a:cubicBezTo>
                    <a:pt x="3777665" y="883050"/>
                    <a:pt x="5614932" y="4324750"/>
                    <a:pt x="6110232" y="4180817"/>
                  </a:cubicBezTo>
                  <a:cubicBezTo>
                    <a:pt x="6605532" y="4036884"/>
                    <a:pt x="9831332" y="-890716"/>
                    <a:pt x="6288032" y="142217"/>
                  </a:cubicBezTo>
                </a:path>
              </a:pathLst>
            </a:cu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94652F47-6C14-0203-A1AF-55EEBCADAB49}"/>
                </a:ext>
              </a:extLst>
            </p:cNvPr>
            <p:cNvSpPr/>
            <p:nvPr/>
          </p:nvSpPr>
          <p:spPr>
            <a:xfrm>
              <a:off x="-10236199" y="949190"/>
              <a:ext cx="13212802" cy="5173502"/>
            </a:xfrm>
            <a:custGeom>
              <a:avLst/>
              <a:gdLst>
                <a:gd name="connsiteX0" fmla="*/ 90432 w 7928361"/>
                <a:gd name="connsiteY0" fmla="*/ 3672817 h 5173502"/>
                <a:gd name="connsiteX1" fmla="*/ 90432 w 7928361"/>
                <a:gd name="connsiteY1" fmla="*/ 3622017 h 5173502"/>
                <a:gd name="connsiteX2" fmla="*/ 1030232 w 7928361"/>
                <a:gd name="connsiteY2" fmla="*/ 5146017 h 5173502"/>
                <a:gd name="connsiteX3" fmla="*/ 1462032 w 7928361"/>
                <a:gd name="connsiteY3" fmla="*/ 2123417 h 5173502"/>
                <a:gd name="connsiteX4" fmla="*/ 3341632 w 7928361"/>
                <a:gd name="connsiteY4" fmla="*/ 4917417 h 5173502"/>
                <a:gd name="connsiteX5" fmla="*/ 3316232 w 7928361"/>
                <a:gd name="connsiteY5" fmla="*/ 1005817 h 5173502"/>
                <a:gd name="connsiteX6" fmla="*/ 6110232 w 7928361"/>
                <a:gd name="connsiteY6" fmla="*/ 4180817 h 5173502"/>
                <a:gd name="connsiteX7" fmla="*/ 6288032 w 7928361"/>
                <a:gd name="connsiteY7" fmla="*/ 142217 h 517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28361" h="5173502">
                  <a:moveTo>
                    <a:pt x="90432" y="3672817"/>
                  </a:moveTo>
                  <a:cubicBezTo>
                    <a:pt x="12115" y="3524650"/>
                    <a:pt x="-66201" y="3376484"/>
                    <a:pt x="90432" y="3622017"/>
                  </a:cubicBezTo>
                  <a:cubicBezTo>
                    <a:pt x="247065" y="3867550"/>
                    <a:pt x="801632" y="5395784"/>
                    <a:pt x="1030232" y="5146017"/>
                  </a:cubicBezTo>
                  <a:cubicBezTo>
                    <a:pt x="1258832" y="4896250"/>
                    <a:pt x="1076799" y="2161517"/>
                    <a:pt x="1462032" y="2123417"/>
                  </a:cubicBezTo>
                  <a:cubicBezTo>
                    <a:pt x="1847265" y="2085317"/>
                    <a:pt x="3032599" y="5103684"/>
                    <a:pt x="3341632" y="4917417"/>
                  </a:cubicBezTo>
                  <a:cubicBezTo>
                    <a:pt x="3650665" y="4731150"/>
                    <a:pt x="2854799" y="1128584"/>
                    <a:pt x="3316232" y="1005817"/>
                  </a:cubicBezTo>
                  <a:cubicBezTo>
                    <a:pt x="3777665" y="883050"/>
                    <a:pt x="5614932" y="4324750"/>
                    <a:pt x="6110232" y="4180817"/>
                  </a:cubicBezTo>
                  <a:cubicBezTo>
                    <a:pt x="6605532" y="4036884"/>
                    <a:pt x="9831332" y="-890716"/>
                    <a:pt x="6288032" y="142217"/>
                  </a:cubicBezTo>
                </a:path>
              </a:pathLst>
            </a:cu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олилиния: фигура 22">
              <a:extLst>
                <a:ext uri="{FF2B5EF4-FFF2-40B4-BE49-F238E27FC236}">
                  <a16:creationId xmlns:a16="http://schemas.microsoft.com/office/drawing/2014/main" id="{5C16F4FC-4D5D-A1D0-2DF7-74F73139265B}"/>
                </a:ext>
              </a:extLst>
            </p:cNvPr>
            <p:cNvSpPr/>
            <p:nvPr/>
          </p:nvSpPr>
          <p:spPr>
            <a:xfrm>
              <a:off x="-11049000" y="3403600"/>
              <a:ext cx="18886929" cy="5173502"/>
            </a:xfrm>
            <a:custGeom>
              <a:avLst/>
              <a:gdLst>
                <a:gd name="connsiteX0" fmla="*/ 90432 w 7928361"/>
                <a:gd name="connsiteY0" fmla="*/ 3672817 h 5173502"/>
                <a:gd name="connsiteX1" fmla="*/ 90432 w 7928361"/>
                <a:gd name="connsiteY1" fmla="*/ 3622017 h 5173502"/>
                <a:gd name="connsiteX2" fmla="*/ 1030232 w 7928361"/>
                <a:gd name="connsiteY2" fmla="*/ 5146017 h 5173502"/>
                <a:gd name="connsiteX3" fmla="*/ 1462032 w 7928361"/>
                <a:gd name="connsiteY3" fmla="*/ 2123417 h 5173502"/>
                <a:gd name="connsiteX4" fmla="*/ 3341632 w 7928361"/>
                <a:gd name="connsiteY4" fmla="*/ 4917417 h 5173502"/>
                <a:gd name="connsiteX5" fmla="*/ 3316232 w 7928361"/>
                <a:gd name="connsiteY5" fmla="*/ 1005817 h 5173502"/>
                <a:gd name="connsiteX6" fmla="*/ 6110232 w 7928361"/>
                <a:gd name="connsiteY6" fmla="*/ 4180817 h 5173502"/>
                <a:gd name="connsiteX7" fmla="*/ 6288032 w 7928361"/>
                <a:gd name="connsiteY7" fmla="*/ 142217 h 517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28361" h="5173502">
                  <a:moveTo>
                    <a:pt x="90432" y="3672817"/>
                  </a:moveTo>
                  <a:cubicBezTo>
                    <a:pt x="12115" y="3524650"/>
                    <a:pt x="-66201" y="3376484"/>
                    <a:pt x="90432" y="3622017"/>
                  </a:cubicBezTo>
                  <a:cubicBezTo>
                    <a:pt x="247065" y="3867550"/>
                    <a:pt x="801632" y="5395784"/>
                    <a:pt x="1030232" y="5146017"/>
                  </a:cubicBezTo>
                  <a:cubicBezTo>
                    <a:pt x="1258832" y="4896250"/>
                    <a:pt x="1076799" y="2161517"/>
                    <a:pt x="1462032" y="2123417"/>
                  </a:cubicBezTo>
                  <a:cubicBezTo>
                    <a:pt x="1847265" y="2085317"/>
                    <a:pt x="3032599" y="5103684"/>
                    <a:pt x="3341632" y="4917417"/>
                  </a:cubicBezTo>
                  <a:cubicBezTo>
                    <a:pt x="3650665" y="4731150"/>
                    <a:pt x="2854799" y="1128584"/>
                    <a:pt x="3316232" y="1005817"/>
                  </a:cubicBezTo>
                  <a:cubicBezTo>
                    <a:pt x="3777665" y="883050"/>
                    <a:pt x="5614932" y="4324750"/>
                    <a:pt x="6110232" y="4180817"/>
                  </a:cubicBezTo>
                  <a:cubicBezTo>
                    <a:pt x="6605532" y="4036884"/>
                    <a:pt x="9831332" y="-890716"/>
                    <a:pt x="6288032" y="142217"/>
                  </a:cubicBezTo>
                </a:path>
              </a:pathLst>
            </a:cu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id="{A194E550-AFE5-F808-0B1A-BC91AE25EAEA}"/>
                </a:ext>
              </a:extLst>
            </p:cNvPr>
            <p:cNvSpPr/>
            <p:nvPr/>
          </p:nvSpPr>
          <p:spPr>
            <a:xfrm>
              <a:off x="-10847326" y="5678002"/>
              <a:ext cx="22112729" cy="5173502"/>
            </a:xfrm>
            <a:custGeom>
              <a:avLst/>
              <a:gdLst>
                <a:gd name="connsiteX0" fmla="*/ 90432 w 7928361"/>
                <a:gd name="connsiteY0" fmla="*/ 3672817 h 5173502"/>
                <a:gd name="connsiteX1" fmla="*/ 90432 w 7928361"/>
                <a:gd name="connsiteY1" fmla="*/ 3622017 h 5173502"/>
                <a:gd name="connsiteX2" fmla="*/ 1030232 w 7928361"/>
                <a:gd name="connsiteY2" fmla="*/ 5146017 h 5173502"/>
                <a:gd name="connsiteX3" fmla="*/ 1462032 w 7928361"/>
                <a:gd name="connsiteY3" fmla="*/ 2123417 h 5173502"/>
                <a:gd name="connsiteX4" fmla="*/ 3341632 w 7928361"/>
                <a:gd name="connsiteY4" fmla="*/ 4917417 h 5173502"/>
                <a:gd name="connsiteX5" fmla="*/ 3316232 w 7928361"/>
                <a:gd name="connsiteY5" fmla="*/ 1005817 h 5173502"/>
                <a:gd name="connsiteX6" fmla="*/ 6110232 w 7928361"/>
                <a:gd name="connsiteY6" fmla="*/ 4180817 h 5173502"/>
                <a:gd name="connsiteX7" fmla="*/ 6288032 w 7928361"/>
                <a:gd name="connsiteY7" fmla="*/ 142217 h 517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28361" h="5173502">
                  <a:moveTo>
                    <a:pt x="90432" y="3672817"/>
                  </a:moveTo>
                  <a:cubicBezTo>
                    <a:pt x="12115" y="3524650"/>
                    <a:pt x="-66201" y="3376484"/>
                    <a:pt x="90432" y="3622017"/>
                  </a:cubicBezTo>
                  <a:cubicBezTo>
                    <a:pt x="247065" y="3867550"/>
                    <a:pt x="801632" y="5395784"/>
                    <a:pt x="1030232" y="5146017"/>
                  </a:cubicBezTo>
                  <a:cubicBezTo>
                    <a:pt x="1258832" y="4896250"/>
                    <a:pt x="1076799" y="2161517"/>
                    <a:pt x="1462032" y="2123417"/>
                  </a:cubicBezTo>
                  <a:cubicBezTo>
                    <a:pt x="1847265" y="2085317"/>
                    <a:pt x="3032599" y="5103684"/>
                    <a:pt x="3341632" y="4917417"/>
                  </a:cubicBezTo>
                  <a:cubicBezTo>
                    <a:pt x="3650665" y="4731150"/>
                    <a:pt x="2854799" y="1128584"/>
                    <a:pt x="3316232" y="1005817"/>
                  </a:cubicBezTo>
                  <a:cubicBezTo>
                    <a:pt x="3777665" y="883050"/>
                    <a:pt x="5614932" y="4324750"/>
                    <a:pt x="6110232" y="4180817"/>
                  </a:cubicBezTo>
                  <a:cubicBezTo>
                    <a:pt x="6605532" y="4036884"/>
                    <a:pt x="9831332" y="-890716"/>
                    <a:pt x="6288032" y="142217"/>
                  </a:cubicBezTo>
                </a:path>
              </a:pathLst>
            </a:cu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олилиния: фигура 24">
              <a:extLst>
                <a:ext uri="{FF2B5EF4-FFF2-40B4-BE49-F238E27FC236}">
                  <a16:creationId xmlns:a16="http://schemas.microsoft.com/office/drawing/2014/main" id="{18541DDE-D5BF-10BF-ED09-7B6C694FCC84}"/>
                </a:ext>
              </a:extLst>
            </p:cNvPr>
            <p:cNvSpPr/>
            <p:nvPr/>
          </p:nvSpPr>
          <p:spPr>
            <a:xfrm>
              <a:off x="-11457199" y="7514236"/>
              <a:ext cx="27992599" cy="5173502"/>
            </a:xfrm>
            <a:custGeom>
              <a:avLst/>
              <a:gdLst>
                <a:gd name="connsiteX0" fmla="*/ 90432 w 7928361"/>
                <a:gd name="connsiteY0" fmla="*/ 3672817 h 5173502"/>
                <a:gd name="connsiteX1" fmla="*/ 90432 w 7928361"/>
                <a:gd name="connsiteY1" fmla="*/ 3622017 h 5173502"/>
                <a:gd name="connsiteX2" fmla="*/ 1030232 w 7928361"/>
                <a:gd name="connsiteY2" fmla="*/ 5146017 h 5173502"/>
                <a:gd name="connsiteX3" fmla="*/ 1462032 w 7928361"/>
                <a:gd name="connsiteY3" fmla="*/ 2123417 h 5173502"/>
                <a:gd name="connsiteX4" fmla="*/ 3341632 w 7928361"/>
                <a:gd name="connsiteY4" fmla="*/ 4917417 h 5173502"/>
                <a:gd name="connsiteX5" fmla="*/ 3316232 w 7928361"/>
                <a:gd name="connsiteY5" fmla="*/ 1005817 h 5173502"/>
                <a:gd name="connsiteX6" fmla="*/ 6110232 w 7928361"/>
                <a:gd name="connsiteY6" fmla="*/ 4180817 h 5173502"/>
                <a:gd name="connsiteX7" fmla="*/ 6288032 w 7928361"/>
                <a:gd name="connsiteY7" fmla="*/ 142217 h 517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28361" h="5173502">
                  <a:moveTo>
                    <a:pt x="90432" y="3672817"/>
                  </a:moveTo>
                  <a:cubicBezTo>
                    <a:pt x="12115" y="3524650"/>
                    <a:pt x="-66201" y="3376484"/>
                    <a:pt x="90432" y="3622017"/>
                  </a:cubicBezTo>
                  <a:cubicBezTo>
                    <a:pt x="247065" y="3867550"/>
                    <a:pt x="801632" y="5395784"/>
                    <a:pt x="1030232" y="5146017"/>
                  </a:cubicBezTo>
                  <a:cubicBezTo>
                    <a:pt x="1258832" y="4896250"/>
                    <a:pt x="1076799" y="2161517"/>
                    <a:pt x="1462032" y="2123417"/>
                  </a:cubicBezTo>
                  <a:cubicBezTo>
                    <a:pt x="1847265" y="2085317"/>
                    <a:pt x="3032599" y="5103684"/>
                    <a:pt x="3341632" y="4917417"/>
                  </a:cubicBezTo>
                  <a:cubicBezTo>
                    <a:pt x="3650665" y="4731150"/>
                    <a:pt x="2854799" y="1128584"/>
                    <a:pt x="3316232" y="1005817"/>
                  </a:cubicBezTo>
                  <a:cubicBezTo>
                    <a:pt x="3777665" y="883050"/>
                    <a:pt x="5614932" y="4324750"/>
                    <a:pt x="6110232" y="4180817"/>
                  </a:cubicBezTo>
                  <a:cubicBezTo>
                    <a:pt x="6605532" y="4036884"/>
                    <a:pt x="9831332" y="-890716"/>
                    <a:pt x="6288032" y="142217"/>
                  </a:cubicBezTo>
                </a:path>
              </a:pathLst>
            </a:cu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DD51AF40-CBB9-8778-C66B-429132B0D7F2}"/>
              </a:ext>
            </a:extLst>
          </p:cNvPr>
          <p:cNvSpPr/>
          <p:nvPr/>
        </p:nvSpPr>
        <p:spPr>
          <a:xfrm>
            <a:off x="2137664" y="179832"/>
            <a:ext cx="7904480" cy="64008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4C3CEE-D513-02B8-F403-8150D9DBB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696" y="179832"/>
            <a:ext cx="8662416" cy="640080"/>
          </a:xfrm>
        </p:spPr>
        <p:txBody>
          <a:bodyPr>
            <a:normAutofit/>
          </a:bodyPr>
          <a:lstStyle/>
          <a:p>
            <a:pPr algn="ctr"/>
            <a:r>
              <a:rPr lang="ru-RU" sz="3200" dirty="0"/>
              <a:t>Взаимодействие с пользователем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C95251E0-EAC3-135F-29EE-B0AD21264B74}"/>
              </a:ext>
            </a:extLst>
          </p:cNvPr>
          <p:cNvSpPr/>
          <p:nvPr/>
        </p:nvSpPr>
        <p:spPr>
          <a:xfrm>
            <a:off x="11379200" y="6172200"/>
            <a:ext cx="528321" cy="492761"/>
          </a:xfrm>
          <a:prstGeom prst="ellipse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8445"/>
                      </a14:imgEffect>
                      <a14:imgEffect>
                        <a14:saturation sat="12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BED5451E-608D-9FB2-83D9-399BFD593BB7}"/>
              </a:ext>
            </a:extLst>
          </p:cNvPr>
          <p:cNvGrpSpPr/>
          <p:nvPr/>
        </p:nvGrpSpPr>
        <p:grpSpPr>
          <a:xfrm>
            <a:off x="278383" y="1086675"/>
            <a:ext cx="5811521" cy="5408341"/>
            <a:chOff x="284478" y="1059366"/>
            <a:chExt cx="5811521" cy="5408341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8EFEE172-946E-ECF3-756F-95549F40FABF}"/>
                </a:ext>
              </a:extLst>
            </p:cNvPr>
            <p:cNvSpPr/>
            <p:nvPr/>
          </p:nvSpPr>
          <p:spPr>
            <a:xfrm>
              <a:off x="284478" y="1059366"/>
              <a:ext cx="5811521" cy="54083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7DA71DE1-C76B-C102-C286-1115B1B3B303}"/>
                </a:ext>
              </a:extLst>
            </p:cNvPr>
            <p:cNvSpPr/>
            <p:nvPr/>
          </p:nvSpPr>
          <p:spPr>
            <a:xfrm>
              <a:off x="430006" y="1749899"/>
              <a:ext cx="5490191" cy="4583994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" name="Текст 2">
            <a:extLst>
              <a:ext uri="{FF2B5EF4-FFF2-40B4-BE49-F238E27FC236}">
                <a16:creationId xmlns:a16="http://schemas.microsoft.com/office/drawing/2014/main" id="{A905D7C6-32E1-1C13-D8CD-5930CEE34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37664" y="1084593"/>
            <a:ext cx="4754880" cy="640080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Bahnschrift SemiBold" panose="020B0502040204020203" pitchFamily="34" charset="0"/>
              </a:rPr>
              <a:t>приветствие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D533844-48BC-A248-AE35-ACFA6D8052E1}"/>
              </a:ext>
            </a:extLst>
          </p:cNvPr>
          <p:cNvSpPr/>
          <p:nvPr/>
        </p:nvSpPr>
        <p:spPr>
          <a:xfrm>
            <a:off x="6338840" y="1570660"/>
            <a:ext cx="5545873" cy="431718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B7D56FC-CACE-4B16-BE46-713748CE6239}"/>
              </a:ext>
            </a:extLst>
          </p:cNvPr>
          <p:cNvSpPr/>
          <p:nvPr/>
        </p:nvSpPr>
        <p:spPr>
          <a:xfrm>
            <a:off x="6566433" y="2211781"/>
            <a:ext cx="5076927" cy="3466221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853BC3B-F3D2-21F8-98F4-0F4F032FC4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214847" y="1570660"/>
            <a:ext cx="4754880" cy="640080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Bahnschrift SemiBold" panose="020B0502040204020203" pitchFamily="34" charset="0"/>
              </a:rPr>
              <a:t>прощание</a:t>
            </a:r>
          </a:p>
        </p:txBody>
      </p:sp>
    </p:spTree>
    <p:extLst>
      <p:ext uri="{BB962C8B-B14F-4D97-AF65-F5344CB8AC3E}">
        <p14:creationId xmlns:p14="http://schemas.microsoft.com/office/powerpoint/2010/main" val="471553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Полилиния: фигура 33">
            <a:extLst>
              <a:ext uri="{FF2B5EF4-FFF2-40B4-BE49-F238E27FC236}">
                <a16:creationId xmlns:a16="http://schemas.microsoft.com/office/drawing/2014/main" id="{88D7495B-CD9B-A192-1C3E-217A3C571051}"/>
              </a:ext>
            </a:extLst>
          </p:cNvPr>
          <p:cNvSpPr/>
          <p:nvPr/>
        </p:nvSpPr>
        <p:spPr>
          <a:xfrm>
            <a:off x="419603" y="-5127085"/>
            <a:ext cx="16475340" cy="17416970"/>
          </a:xfrm>
          <a:custGeom>
            <a:avLst/>
            <a:gdLst>
              <a:gd name="connsiteX0" fmla="*/ 8702940 w 16475340"/>
              <a:gd name="connsiteY0" fmla="*/ 5943600 h 17416970"/>
              <a:gd name="connsiteX1" fmla="*/ 8637626 w 16475340"/>
              <a:gd name="connsiteY1" fmla="*/ 6270171 h 17416970"/>
              <a:gd name="connsiteX2" fmla="*/ 9552026 w 16475340"/>
              <a:gd name="connsiteY2" fmla="*/ 7968342 h 17416970"/>
              <a:gd name="connsiteX3" fmla="*/ 10335797 w 16475340"/>
              <a:gd name="connsiteY3" fmla="*/ 7772400 h 17416970"/>
              <a:gd name="connsiteX4" fmla="*/ 10727683 w 16475340"/>
              <a:gd name="connsiteY4" fmla="*/ 6596742 h 17416970"/>
              <a:gd name="connsiteX5" fmla="*/ 10466426 w 16475340"/>
              <a:gd name="connsiteY5" fmla="*/ 6008914 h 17416970"/>
              <a:gd name="connsiteX6" fmla="*/ 9225455 w 16475340"/>
              <a:gd name="connsiteY6" fmla="*/ 5878285 h 17416970"/>
              <a:gd name="connsiteX7" fmla="*/ 9421397 w 16475340"/>
              <a:gd name="connsiteY7" fmla="*/ 7511142 h 17416970"/>
              <a:gd name="connsiteX8" fmla="*/ 10858312 w 16475340"/>
              <a:gd name="connsiteY8" fmla="*/ 6139542 h 17416970"/>
              <a:gd name="connsiteX9" fmla="*/ 10009226 w 16475340"/>
              <a:gd name="connsiteY9" fmla="*/ 5029200 h 17416970"/>
              <a:gd name="connsiteX10" fmla="*/ 9290769 w 16475340"/>
              <a:gd name="connsiteY10" fmla="*/ 5225142 h 17416970"/>
              <a:gd name="connsiteX11" fmla="*/ 9486712 w 16475340"/>
              <a:gd name="connsiteY11" fmla="*/ 7511142 h 17416970"/>
              <a:gd name="connsiteX12" fmla="*/ 9878597 w 16475340"/>
              <a:gd name="connsiteY12" fmla="*/ 7707085 h 17416970"/>
              <a:gd name="connsiteX13" fmla="*/ 10531740 w 16475340"/>
              <a:gd name="connsiteY13" fmla="*/ 7641771 h 17416970"/>
              <a:gd name="connsiteX14" fmla="*/ 10662369 w 16475340"/>
              <a:gd name="connsiteY14" fmla="*/ 6988628 h 17416970"/>
              <a:gd name="connsiteX15" fmla="*/ 9160140 w 16475340"/>
              <a:gd name="connsiteY15" fmla="*/ 4572000 h 17416970"/>
              <a:gd name="connsiteX16" fmla="*/ 8768255 w 16475340"/>
              <a:gd name="connsiteY16" fmla="*/ 5355771 h 17416970"/>
              <a:gd name="connsiteX17" fmla="*/ 9486712 w 16475340"/>
              <a:gd name="connsiteY17" fmla="*/ 6858000 h 17416970"/>
              <a:gd name="connsiteX18" fmla="*/ 10009226 w 16475340"/>
              <a:gd name="connsiteY18" fmla="*/ 7119257 h 17416970"/>
              <a:gd name="connsiteX19" fmla="*/ 10335797 w 16475340"/>
              <a:gd name="connsiteY19" fmla="*/ 6988628 h 17416970"/>
              <a:gd name="connsiteX20" fmla="*/ 9747969 w 16475340"/>
              <a:gd name="connsiteY20" fmla="*/ 5617028 h 17416970"/>
              <a:gd name="connsiteX21" fmla="*/ 9356083 w 16475340"/>
              <a:gd name="connsiteY21" fmla="*/ 5421085 h 17416970"/>
              <a:gd name="connsiteX22" fmla="*/ 9290769 w 16475340"/>
              <a:gd name="connsiteY22" fmla="*/ 6792685 h 17416970"/>
              <a:gd name="connsiteX23" fmla="*/ 10139855 w 16475340"/>
              <a:gd name="connsiteY23" fmla="*/ 6988628 h 17416970"/>
              <a:gd name="connsiteX24" fmla="*/ 9747969 w 16475340"/>
              <a:gd name="connsiteY24" fmla="*/ 5486400 h 17416970"/>
              <a:gd name="connsiteX25" fmla="*/ 9225455 w 16475340"/>
              <a:gd name="connsiteY25" fmla="*/ 5421085 h 17416970"/>
              <a:gd name="connsiteX26" fmla="*/ 8833569 w 16475340"/>
              <a:gd name="connsiteY26" fmla="*/ 6139542 h 17416970"/>
              <a:gd name="connsiteX27" fmla="*/ 9290769 w 16475340"/>
              <a:gd name="connsiteY27" fmla="*/ 6335485 h 17416970"/>
              <a:gd name="connsiteX28" fmla="*/ 9160140 w 16475340"/>
              <a:gd name="connsiteY28" fmla="*/ 5421085 h 17416970"/>
              <a:gd name="connsiteX29" fmla="*/ 9094826 w 16475340"/>
              <a:gd name="connsiteY29" fmla="*/ 5159828 h 17416970"/>
              <a:gd name="connsiteX30" fmla="*/ 6874140 w 16475340"/>
              <a:gd name="connsiteY30" fmla="*/ 4898571 h 17416970"/>
              <a:gd name="connsiteX31" fmla="*/ 1975569 w 16475340"/>
              <a:gd name="connsiteY31" fmla="*/ 5617028 h 17416970"/>
              <a:gd name="connsiteX32" fmla="*/ 1322426 w 16475340"/>
              <a:gd name="connsiteY32" fmla="*/ 6335485 h 17416970"/>
              <a:gd name="connsiteX33" fmla="*/ 603969 w 16475340"/>
              <a:gd name="connsiteY33" fmla="*/ 8164285 h 17416970"/>
              <a:gd name="connsiteX34" fmla="*/ 81455 w 16475340"/>
              <a:gd name="connsiteY34" fmla="*/ 9797142 h 17416970"/>
              <a:gd name="connsiteX35" fmla="*/ 16140 w 16475340"/>
              <a:gd name="connsiteY35" fmla="*/ 9209314 h 17416970"/>
              <a:gd name="connsiteX36" fmla="*/ 1257112 w 16475340"/>
              <a:gd name="connsiteY36" fmla="*/ 7445828 h 17416970"/>
              <a:gd name="connsiteX37" fmla="*/ 1844940 w 16475340"/>
              <a:gd name="connsiteY37" fmla="*/ 6531428 h 17416970"/>
              <a:gd name="connsiteX38" fmla="*/ 4000312 w 16475340"/>
              <a:gd name="connsiteY38" fmla="*/ 5812971 h 17416970"/>
              <a:gd name="connsiteX39" fmla="*/ 6547569 w 16475340"/>
              <a:gd name="connsiteY39" fmla="*/ 5878285 h 17416970"/>
              <a:gd name="connsiteX40" fmla="*/ 6874140 w 16475340"/>
              <a:gd name="connsiteY40" fmla="*/ 6008914 h 17416970"/>
              <a:gd name="connsiteX41" fmla="*/ 7331340 w 16475340"/>
              <a:gd name="connsiteY41" fmla="*/ 6139542 h 17416970"/>
              <a:gd name="connsiteX42" fmla="*/ 9617340 w 16475340"/>
              <a:gd name="connsiteY42" fmla="*/ 6008914 h 17416970"/>
              <a:gd name="connsiteX43" fmla="*/ 8702940 w 16475340"/>
              <a:gd name="connsiteY43" fmla="*/ 6204857 h 17416970"/>
              <a:gd name="connsiteX44" fmla="*/ 7853855 w 16475340"/>
              <a:gd name="connsiteY44" fmla="*/ 6923314 h 17416970"/>
              <a:gd name="connsiteX45" fmla="*/ 5959740 w 16475340"/>
              <a:gd name="connsiteY45" fmla="*/ 7315200 h 17416970"/>
              <a:gd name="connsiteX46" fmla="*/ 4000312 w 16475340"/>
              <a:gd name="connsiteY46" fmla="*/ 7511142 h 17416970"/>
              <a:gd name="connsiteX47" fmla="*/ 3281855 w 16475340"/>
              <a:gd name="connsiteY47" fmla="*/ 7641771 h 17416970"/>
              <a:gd name="connsiteX48" fmla="*/ 2824655 w 16475340"/>
              <a:gd name="connsiteY48" fmla="*/ 7707085 h 17416970"/>
              <a:gd name="connsiteX49" fmla="*/ 2040883 w 16475340"/>
              <a:gd name="connsiteY49" fmla="*/ 7968342 h 17416970"/>
              <a:gd name="connsiteX50" fmla="*/ 1126483 w 16475340"/>
              <a:gd name="connsiteY50" fmla="*/ 8556171 h 17416970"/>
              <a:gd name="connsiteX51" fmla="*/ 995855 w 16475340"/>
              <a:gd name="connsiteY51" fmla="*/ 8882742 h 17416970"/>
              <a:gd name="connsiteX52" fmla="*/ 799912 w 16475340"/>
              <a:gd name="connsiteY52" fmla="*/ 9013371 h 17416970"/>
              <a:gd name="connsiteX53" fmla="*/ 1910255 w 16475340"/>
              <a:gd name="connsiteY53" fmla="*/ 7707085 h 17416970"/>
              <a:gd name="connsiteX54" fmla="*/ 2955283 w 16475340"/>
              <a:gd name="connsiteY54" fmla="*/ 7576457 h 17416970"/>
              <a:gd name="connsiteX55" fmla="*/ 7788540 w 16475340"/>
              <a:gd name="connsiteY55" fmla="*/ 7511142 h 17416970"/>
              <a:gd name="connsiteX56" fmla="*/ 8964197 w 16475340"/>
              <a:gd name="connsiteY56" fmla="*/ 6792685 h 17416970"/>
              <a:gd name="connsiteX57" fmla="*/ 9160140 w 16475340"/>
              <a:gd name="connsiteY57" fmla="*/ 6335485 h 17416970"/>
              <a:gd name="connsiteX58" fmla="*/ 9094826 w 16475340"/>
              <a:gd name="connsiteY58" fmla="*/ 5943600 h 17416970"/>
              <a:gd name="connsiteX59" fmla="*/ 7461969 w 16475340"/>
              <a:gd name="connsiteY59" fmla="*/ 7576457 h 17416970"/>
              <a:gd name="connsiteX60" fmla="*/ 6678197 w 16475340"/>
              <a:gd name="connsiteY60" fmla="*/ 7903028 h 17416970"/>
              <a:gd name="connsiteX61" fmla="*/ 5437226 w 16475340"/>
              <a:gd name="connsiteY61" fmla="*/ 8294914 h 17416970"/>
              <a:gd name="connsiteX62" fmla="*/ 4326883 w 16475340"/>
              <a:gd name="connsiteY62" fmla="*/ 8360228 h 17416970"/>
              <a:gd name="connsiteX63" fmla="*/ 1975569 w 16475340"/>
              <a:gd name="connsiteY63" fmla="*/ 8425542 h 17416970"/>
              <a:gd name="connsiteX64" fmla="*/ 342712 w 16475340"/>
              <a:gd name="connsiteY64" fmla="*/ 8556171 h 17416970"/>
              <a:gd name="connsiteX65" fmla="*/ 1257112 w 16475340"/>
              <a:gd name="connsiteY65" fmla="*/ 8098971 h 17416970"/>
              <a:gd name="connsiteX66" fmla="*/ 1453055 w 16475340"/>
              <a:gd name="connsiteY66" fmla="*/ 7315200 h 17416970"/>
              <a:gd name="connsiteX67" fmla="*/ 2171512 w 16475340"/>
              <a:gd name="connsiteY67" fmla="*/ 6335485 h 17416970"/>
              <a:gd name="connsiteX68" fmla="*/ 2759340 w 16475340"/>
              <a:gd name="connsiteY68" fmla="*/ 5943600 h 17416970"/>
              <a:gd name="connsiteX69" fmla="*/ 3281855 w 16475340"/>
              <a:gd name="connsiteY69" fmla="*/ 5682342 h 17416970"/>
              <a:gd name="connsiteX70" fmla="*/ 5241283 w 16475340"/>
              <a:gd name="connsiteY70" fmla="*/ 5421085 h 17416970"/>
              <a:gd name="connsiteX71" fmla="*/ 8180426 w 16475340"/>
              <a:gd name="connsiteY71" fmla="*/ 5486400 h 17416970"/>
              <a:gd name="connsiteX72" fmla="*/ 7527283 w 16475340"/>
              <a:gd name="connsiteY72" fmla="*/ 4898571 h 17416970"/>
              <a:gd name="connsiteX73" fmla="*/ 6090369 w 16475340"/>
              <a:gd name="connsiteY73" fmla="*/ 4506685 h 17416970"/>
              <a:gd name="connsiteX74" fmla="*/ 1844940 w 16475340"/>
              <a:gd name="connsiteY74" fmla="*/ 5486400 h 17416970"/>
              <a:gd name="connsiteX75" fmla="*/ 1322426 w 16475340"/>
              <a:gd name="connsiteY75" fmla="*/ 6008914 h 17416970"/>
              <a:gd name="connsiteX76" fmla="*/ 1126483 w 16475340"/>
              <a:gd name="connsiteY76" fmla="*/ 6596742 h 17416970"/>
              <a:gd name="connsiteX77" fmla="*/ 1191797 w 16475340"/>
              <a:gd name="connsiteY77" fmla="*/ 6792685 h 17416970"/>
              <a:gd name="connsiteX78" fmla="*/ 2302140 w 16475340"/>
              <a:gd name="connsiteY78" fmla="*/ 6727371 h 17416970"/>
              <a:gd name="connsiteX79" fmla="*/ 5110655 w 16475340"/>
              <a:gd name="connsiteY79" fmla="*/ 5878285 h 17416970"/>
              <a:gd name="connsiteX80" fmla="*/ 6547569 w 16475340"/>
              <a:gd name="connsiteY80" fmla="*/ 5812971 h 17416970"/>
              <a:gd name="connsiteX81" fmla="*/ 8768255 w 16475340"/>
              <a:gd name="connsiteY81" fmla="*/ 6008914 h 17416970"/>
              <a:gd name="connsiteX82" fmla="*/ 8964197 w 16475340"/>
              <a:gd name="connsiteY82" fmla="*/ 6204857 h 17416970"/>
              <a:gd name="connsiteX83" fmla="*/ 8768255 w 16475340"/>
              <a:gd name="connsiteY83" fmla="*/ 6988628 h 17416970"/>
              <a:gd name="connsiteX84" fmla="*/ 8245740 w 16475340"/>
              <a:gd name="connsiteY84" fmla="*/ 7315200 h 17416970"/>
              <a:gd name="connsiteX85" fmla="*/ 4980026 w 16475340"/>
              <a:gd name="connsiteY85" fmla="*/ 7576457 h 17416970"/>
              <a:gd name="connsiteX86" fmla="*/ 2955283 w 16475340"/>
              <a:gd name="connsiteY86" fmla="*/ 8229600 h 17416970"/>
              <a:gd name="connsiteX87" fmla="*/ 2628712 w 16475340"/>
              <a:gd name="connsiteY87" fmla="*/ 8490857 h 17416970"/>
              <a:gd name="connsiteX88" fmla="*/ 2040883 w 16475340"/>
              <a:gd name="connsiteY88" fmla="*/ 9862457 h 17416970"/>
              <a:gd name="connsiteX89" fmla="*/ 1844940 w 16475340"/>
              <a:gd name="connsiteY89" fmla="*/ 10907485 h 17416970"/>
              <a:gd name="connsiteX90" fmla="*/ 1648997 w 16475340"/>
              <a:gd name="connsiteY90" fmla="*/ 12148457 h 17416970"/>
              <a:gd name="connsiteX91" fmla="*/ 1583683 w 16475340"/>
              <a:gd name="connsiteY91" fmla="*/ 12344400 h 17416970"/>
              <a:gd name="connsiteX92" fmla="*/ 1779626 w 16475340"/>
              <a:gd name="connsiteY92" fmla="*/ 11168742 h 17416970"/>
              <a:gd name="connsiteX93" fmla="*/ 3085912 w 16475340"/>
              <a:gd name="connsiteY93" fmla="*/ 10842171 h 17416970"/>
              <a:gd name="connsiteX94" fmla="*/ 5306597 w 16475340"/>
              <a:gd name="connsiteY94" fmla="*/ 10907485 h 17416970"/>
              <a:gd name="connsiteX95" fmla="*/ 5829112 w 16475340"/>
              <a:gd name="connsiteY95" fmla="*/ 10972800 h 17416970"/>
              <a:gd name="connsiteX96" fmla="*/ 6416940 w 16475340"/>
              <a:gd name="connsiteY96" fmla="*/ 11038114 h 17416970"/>
              <a:gd name="connsiteX97" fmla="*/ 7331340 w 16475340"/>
              <a:gd name="connsiteY97" fmla="*/ 10907485 h 17416970"/>
              <a:gd name="connsiteX98" fmla="*/ 8180426 w 16475340"/>
              <a:gd name="connsiteY98" fmla="*/ 10189028 h 17416970"/>
              <a:gd name="connsiteX99" fmla="*/ 8768255 w 16475340"/>
              <a:gd name="connsiteY99" fmla="*/ 9013371 h 17416970"/>
              <a:gd name="connsiteX100" fmla="*/ 8964197 w 16475340"/>
              <a:gd name="connsiteY100" fmla="*/ 8033657 h 17416970"/>
              <a:gd name="connsiteX101" fmla="*/ 8898883 w 16475340"/>
              <a:gd name="connsiteY101" fmla="*/ 7445828 h 17416970"/>
              <a:gd name="connsiteX102" fmla="*/ 8572312 w 16475340"/>
              <a:gd name="connsiteY102" fmla="*/ 9078685 h 17416970"/>
              <a:gd name="connsiteX103" fmla="*/ 8180426 w 16475340"/>
              <a:gd name="connsiteY103" fmla="*/ 9731828 h 17416970"/>
              <a:gd name="connsiteX104" fmla="*/ 7723226 w 16475340"/>
              <a:gd name="connsiteY104" fmla="*/ 10384971 h 17416970"/>
              <a:gd name="connsiteX105" fmla="*/ 6351626 w 16475340"/>
              <a:gd name="connsiteY105" fmla="*/ 10972800 h 17416970"/>
              <a:gd name="connsiteX106" fmla="*/ 4522826 w 16475340"/>
              <a:gd name="connsiteY106" fmla="*/ 10776857 h 17416970"/>
              <a:gd name="connsiteX107" fmla="*/ 4130940 w 16475340"/>
              <a:gd name="connsiteY107" fmla="*/ 10646228 h 17416970"/>
              <a:gd name="connsiteX108" fmla="*/ 3412483 w 16475340"/>
              <a:gd name="connsiteY108" fmla="*/ 11299371 h 17416970"/>
              <a:gd name="connsiteX109" fmla="*/ 3151226 w 16475340"/>
              <a:gd name="connsiteY109" fmla="*/ 12148457 h 17416970"/>
              <a:gd name="connsiteX110" fmla="*/ 2955283 w 16475340"/>
              <a:gd name="connsiteY110" fmla="*/ 12540342 h 17416970"/>
              <a:gd name="connsiteX111" fmla="*/ 2889969 w 16475340"/>
              <a:gd name="connsiteY111" fmla="*/ 12801600 h 17416970"/>
              <a:gd name="connsiteX112" fmla="*/ 2759340 w 16475340"/>
              <a:gd name="connsiteY112" fmla="*/ 12997542 h 17416970"/>
              <a:gd name="connsiteX113" fmla="*/ 1779626 w 16475340"/>
              <a:gd name="connsiteY113" fmla="*/ 13846628 h 17416970"/>
              <a:gd name="connsiteX114" fmla="*/ 1453055 w 16475340"/>
              <a:gd name="connsiteY114" fmla="*/ 14042571 h 17416970"/>
              <a:gd name="connsiteX115" fmla="*/ 1257112 w 16475340"/>
              <a:gd name="connsiteY115" fmla="*/ 14369142 h 17416970"/>
              <a:gd name="connsiteX116" fmla="*/ 538655 w 16475340"/>
              <a:gd name="connsiteY116" fmla="*/ 13324114 h 17416970"/>
              <a:gd name="connsiteX117" fmla="*/ 277397 w 16475340"/>
              <a:gd name="connsiteY117" fmla="*/ 11952514 h 17416970"/>
              <a:gd name="connsiteX118" fmla="*/ 408026 w 16475340"/>
              <a:gd name="connsiteY118" fmla="*/ 11299371 h 17416970"/>
              <a:gd name="connsiteX119" fmla="*/ 930540 w 16475340"/>
              <a:gd name="connsiteY119" fmla="*/ 10972800 h 17416970"/>
              <a:gd name="connsiteX120" fmla="*/ 2236826 w 16475340"/>
              <a:gd name="connsiteY120" fmla="*/ 9731828 h 17416970"/>
              <a:gd name="connsiteX121" fmla="*/ 2563397 w 16475340"/>
              <a:gd name="connsiteY121" fmla="*/ 9209314 h 17416970"/>
              <a:gd name="connsiteX122" fmla="*/ 3151226 w 16475340"/>
              <a:gd name="connsiteY122" fmla="*/ 8164285 h 17416970"/>
              <a:gd name="connsiteX123" fmla="*/ 4196255 w 16475340"/>
              <a:gd name="connsiteY123" fmla="*/ 7837714 h 17416970"/>
              <a:gd name="connsiteX124" fmla="*/ 6743512 w 16475340"/>
              <a:gd name="connsiteY124" fmla="*/ 7968342 h 17416970"/>
              <a:gd name="connsiteX125" fmla="*/ 7135397 w 16475340"/>
              <a:gd name="connsiteY125" fmla="*/ 8294914 h 17416970"/>
              <a:gd name="connsiteX126" fmla="*/ 7331340 w 16475340"/>
              <a:gd name="connsiteY126" fmla="*/ 8425542 h 17416970"/>
              <a:gd name="connsiteX127" fmla="*/ 5698483 w 16475340"/>
              <a:gd name="connsiteY127" fmla="*/ 7903028 h 17416970"/>
              <a:gd name="connsiteX128" fmla="*/ 4653455 w 16475340"/>
              <a:gd name="connsiteY128" fmla="*/ 8294914 h 17416970"/>
              <a:gd name="connsiteX129" fmla="*/ 3151226 w 16475340"/>
              <a:gd name="connsiteY129" fmla="*/ 9797142 h 17416970"/>
              <a:gd name="connsiteX130" fmla="*/ 2759340 w 16475340"/>
              <a:gd name="connsiteY130" fmla="*/ 10907485 h 17416970"/>
              <a:gd name="connsiteX131" fmla="*/ 2498083 w 16475340"/>
              <a:gd name="connsiteY131" fmla="*/ 12148457 h 17416970"/>
              <a:gd name="connsiteX132" fmla="*/ 2106197 w 16475340"/>
              <a:gd name="connsiteY132" fmla="*/ 12932228 h 17416970"/>
              <a:gd name="connsiteX133" fmla="*/ 1975569 w 16475340"/>
              <a:gd name="connsiteY133" fmla="*/ 13258800 h 17416970"/>
              <a:gd name="connsiteX134" fmla="*/ 1583683 w 16475340"/>
              <a:gd name="connsiteY134" fmla="*/ 12540342 h 17416970"/>
              <a:gd name="connsiteX135" fmla="*/ 1779626 w 16475340"/>
              <a:gd name="connsiteY135" fmla="*/ 11038114 h 17416970"/>
              <a:gd name="connsiteX136" fmla="*/ 2302140 w 16475340"/>
              <a:gd name="connsiteY136" fmla="*/ 10711542 h 17416970"/>
              <a:gd name="connsiteX137" fmla="*/ 4065626 w 16475340"/>
              <a:gd name="connsiteY137" fmla="*/ 10058400 h 17416970"/>
              <a:gd name="connsiteX138" fmla="*/ 5437226 w 16475340"/>
              <a:gd name="connsiteY138" fmla="*/ 9339942 h 17416970"/>
              <a:gd name="connsiteX139" fmla="*/ 6351626 w 16475340"/>
              <a:gd name="connsiteY139" fmla="*/ 8752114 h 17416970"/>
              <a:gd name="connsiteX140" fmla="*/ 7461969 w 16475340"/>
              <a:gd name="connsiteY140" fmla="*/ 7968342 h 17416970"/>
              <a:gd name="connsiteX141" fmla="*/ 7984483 w 16475340"/>
              <a:gd name="connsiteY141" fmla="*/ 7772400 h 17416970"/>
              <a:gd name="connsiteX142" fmla="*/ 8572312 w 16475340"/>
              <a:gd name="connsiteY142" fmla="*/ 8098971 h 17416970"/>
              <a:gd name="connsiteX143" fmla="*/ 8311055 w 16475340"/>
              <a:gd name="connsiteY143" fmla="*/ 8752114 h 17416970"/>
              <a:gd name="connsiteX144" fmla="*/ 8180426 w 16475340"/>
              <a:gd name="connsiteY144" fmla="*/ 8033657 h 17416970"/>
              <a:gd name="connsiteX145" fmla="*/ 7919169 w 16475340"/>
              <a:gd name="connsiteY145" fmla="*/ 8294914 h 17416970"/>
              <a:gd name="connsiteX146" fmla="*/ 7592597 w 16475340"/>
              <a:gd name="connsiteY146" fmla="*/ 8817428 h 17416970"/>
              <a:gd name="connsiteX147" fmla="*/ 7266026 w 16475340"/>
              <a:gd name="connsiteY147" fmla="*/ 9078685 h 17416970"/>
              <a:gd name="connsiteX148" fmla="*/ 7004769 w 16475340"/>
              <a:gd name="connsiteY148" fmla="*/ 9470571 h 17416970"/>
              <a:gd name="connsiteX149" fmla="*/ 6678197 w 16475340"/>
              <a:gd name="connsiteY149" fmla="*/ 9797142 h 17416970"/>
              <a:gd name="connsiteX150" fmla="*/ 6090369 w 16475340"/>
              <a:gd name="connsiteY150" fmla="*/ 9927771 h 17416970"/>
              <a:gd name="connsiteX151" fmla="*/ 5633169 w 16475340"/>
              <a:gd name="connsiteY151" fmla="*/ 10123714 h 17416970"/>
              <a:gd name="connsiteX152" fmla="*/ 4784083 w 16475340"/>
              <a:gd name="connsiteY152" fmla="*/ 10972800 h 17416970"/>
              <a:gd name="connsiteX153" fmla="*/ 4457512 w 16475340"/>
              <a:gd name="connsiteY153" fmla="*/ 11887200 h 17416970"/>
              <a:gd name="connsiteX154" fmla="*/ 4457512 w 16475340"/>
              <a:gd name="connsiteY154" fmla="*/ 14303828 h 17416970"/>
              <a:gd name="connsiteX155" fmla="*/ 5698483 w 16475340"/>
              <a:gd name="connsiteY155" fmla="*/ 15414171 h 17416970"/>
              <a:gd name="connsiteX156" fmla="*/ 5959740 w 16475340"/>
              <a:gd name="connsiteY156" fmla="*/ 15675428 h 17416970"/>
              <a:gd name="connsiteX157" fmla="*/ 5763797 w 16475340"/>
              <a:gd name="connsiteY157" fmla="*/ 15283542 h 17416970"/>
              <a:gd name="connsiteX158" fmla="*/ 5829112 w 16475340"/>
              <a:gd name="connsiteY158" fmla="*/ 15087600 h 17416970"/>
              <a:gd name="connsiteX159" fmla="*/ 6351626 w 16475340"/>
              <a:gd name="connsiteY159" fmla="*/ 14826342 h 17416970"/>
              <a:gd name="connsiteX160" fmla="*/ 7266026 w 16475340"/>
              <a:gd name="connsiteY160" fmla="*/ 14434457 h 17416970"/>
              <a:gd name="connsiteX161" fmla="*/ 7723226 w 16475340"/>
              <a:gd name="connsiteY161" fmla="*/ 14303828 h 17416970"/>
              <a:gd name="connsiteX162" fmla="*/ 7853855 w 16475340"/>
              <a:gd name="connsiteY162" fmla="*/ 14042571 h 17416970"/>
              <a:gd name="connsiteX163" fmla="*/ 8245740 w 16475340"/>
              <a:gd name="connsiteY163" fmla="*/ 13716000 h 17416970"/>
              <a:gd name="connsiteX164" fmla="*/ 8441683 w 16475340"/>
              <a:gd name="connsiteY164" fmla="*/ 12801600 h 17416970"/>
              <a:gd name="connsiteX165" fmla="*/ 8572312 w 16475340"/>
              <a:gd name="connsiteY165" fmla="*/ 12083142 h 17416970"/>
              <a:gd name="connsiteX166" fmla="*/ 8833569 w 16475340"/>
              <a:gd name="connsiteY166" fmla="*/ 11299371 h 17416970"/>
              <a:gd name="connsiteX167" fmla="*/ 9160140 w 16475340"/>
              <a:gd name="connsiteY167" fmla="*/ 9274628 h 17416970"/>
              <a:gd name="connsiteX168" fmla="*/ 9421397 w 16475340"/>
              <a:gd name="connsiteY168" fmla="*/ 8425542 h 17416970"/>
              <a:gd name="connsiteX169" fmla="*/ 9486712 w 16475340"/>
              <a:gd name="connsiteY169" fmla="*/ 7511142 h 17416970"/>
              <a:gd name="connsiteX170" fmla="*/ 9552026 w 16475340"/>
              <a:gd name="connsiteY170" fmla="*/ 8556171 h 17416970"/>
              <a:gd name="connsiteX171" fmla="*/ 8768255 w 16475340"/>
              <a:gd name="connsiteY171" fmla="*/ 10450285 h 17416970"/>
              <a:gd name="connsiteX172" fmla="*/ 8049797 w 16475340"/>
              <a:gd name="connsiteY172" fmla="*/ 11038114 h 17416970"/>
              <a:gd name="connsiteX173" fmla="*/ 7592597 w 16475340"/>
              <a:gd name="connsiteY173" fmla="*/ 11364685 h 17416970"/>
              <a:gd name="connsiteX174" fmla="*/ 5437226 w 16475340"/>
              <a:gd name="connsiteY174" fmla="*/ 12279085 h 17416970"/>
              <a:gd name="connsiteX175" fmla="*/ 4849397 w 16475340"/>
              <a:gd name="connsiteY175" fmla="*/ 13716000 h 17416970"/>
              <a:gd name="connsiteX176" fmla="*/ 4784083 w 16475340"/>
              <a:gd name="connsiteY176" fmla="*/ 14499771 h 17416970"/>
              <a:gd name="connsiteX177" fmla="*/ 5110655 w 16475340"/>
              <a:gd name="connsiteY177" fmla="*/ 13389428 h 17416970"/>
              <a:gd name="connsiteX178" fmla="*/ 5437226 w 16475340"/>
              <a:gd name="connsiteY178" fmla="*/ 12736285 h 17416970"/>
              <a:gd name="connsiteX179" fmla="*/ 7004769 w 16475340"/>
              <a:gd name="connsiteY179" fmla="*/ 10907485 h 17416970"/>
              <a:gd name="connsiteX180" fmla="*/ 7853855 w 16475340"/>
              <a:gd name="connsiteY180" fmla="*/ 11234057 h 17416970"/>
              <a:gd name="connsiteX181" fmla="*/ 7657912 w 16475340"/>
              <a:gd name="connsiteY181" fmla="*/ 11821885 h 17416970"/>
              <a:gd name="connsiteX182" fmla="*/ 6939455 w 16475340"/>
              <a:gd name="connsiteY182" fmla="*/ 12148457 h 17416970"/>
              <a:gd name="connsiteX183" fmla="*/ 5763797 w 16475340"/>
              <a:gd name="connsiteY183" fmla="*/ 13454742 h 17416970"/>
              <a:gd name="connsiteX184" fmla="*/ 5633169 w 16475340"/>
              <a:gd name="connsiteY184" fmla="*/ 14042571 h 17416970"/>
              <a:gd name="connsiteX185" fmla="*/ 7004769 w 16475340"/>
              <a:gd name="connsiteY185" fmla="*/ 12213771 h 17416970"/>
              <a:gd name="connsiteX186" fmla="*/ 7657912 w 16475340"/>
              <a:gd name="connsiteY186" fmla="*/ 12475028 h 17416970"/>
              <a:gd name="connsiteX187" fmla="*/ 7527283 w 16475340"/>
              <a:gd name="connsiteY187" fmla="*/ 12213771 h 17416970"/>
              <a:gd name="connsiteX188" fmla="*/ 7657912 w 16475340"/>
              <a:gd name="connsiteY188" fmla="*/ 9078685 h 17416970"/>
              <a:gd name="connsiteX189" fmla="*/ 7788540 w 16475340"/>
              <a:gd name="connsiteY189" fmla="*/ 8425542 h 17416970"/>
              <a:gd name="connsiteX190" fmla="*/ 7853855 w 16475340"/>
              <a:gd name="connsiteY190" fmla="*/ 7837714 h 17416970"/>
              <a:gd name="connsiteX191" fmla="*/ 8572312 w 16475340"/>
              <a:gd name="connsiteY191" fmla="*/ 7315200 h 17416970"/>
              <a:gd name="connsiteX192" fmla="*/ 8964197 w 16475340"/>
              <a:gd name="connsiteY192" fmla="*/ 7380514 h 17416970"/>
              <a:gd name="connsiteX193" fmla="*/ 8898883 w 16475340"/>
              <a:gd name="connsiteY193" fmla="*/ 8098971 h 17416970"/>
              <a:gd name="connsiteX194" fmla="*/ 7527283 w 16475340"/>
              <a:gd name="connsiteY194" fmla="*/ 10776857 h 17416970"/>
              <a:gd name="connsiteX195" fmla="*/ 7331340 w 16475340"/>
              <a:gd name="connsiteY195" fmla="*/ 12344400 h 17416970"/>
              <a:gd name="connsiteX196" fmla="*/ 6939455 w 16475340"/>
              <a:gd name="connsiteY196" fmla="*/ 14761028 h 17416970"/>
              <a:gd name="connsiteX197" fmla="*/ 6612883 w 16475340"/>
              <a:gd name="connsiteY197" fmla="*/ 15022285 h 17416970"/>
              <a:gd name="connsiteX198" fmla="*/ 6612883 w 16475340"/>
              <a:gd name="connsiteY198" fmla="*/ 13520057 h 17416970"/>
              <a:gd name="connsiteX199" fmla="*/ 8441683 w 16475340"/>
              <a:gd name="connsiteY199" fmla="*/ 11103428 h 17416970"/>
              <a:gd name="connsiteX200" fmla="*/ 8702940 w 16475340"/>
              <a:gd name="connsiteY200" fmla="*/ 10254342 h 17416970"/>
              <a:gd name="connsiteX201" fmla="*/ 8833569 w 16475340"/>
              <a:gd name="connsiteY201" fmla="*/ 9339942 h 17416970"/>
              <a:gd name="connsiteX202" fmla="*/ 8898883 w 16475340"/>
              <a:gd name="connsiteY202" fmla="*/ 8098971 h 17416970"/>
              <a:gd name="connsiteX203" fmla="*/ 8964197 w 16475340"/>
              <a:gd name="connsiteY203" fmla="*/ 7772400 h 17416970"/>
              <a:gd name="connsiteX204" fmla="*/ 9094826 w 16475340"/>
              <a:gd name="connsiteY204" fmla="*/ 7968342 h 17416970"/>
              <a:gd name="connsiteX205" fmla="*/ 9160140 w 16475340"/>
              <a:gd name="connsiteY205" fmla="*/ 10515600 h 17416970"/>
              <a:gd name="connsiteX206" fmla="*/ 8964197 w 16475340"/>
              <a:gd name="connsiteY206" fmla="*/ 11364685 h 17416970"/>
              <a:gd name="connsiteX207" fmla="*/ 8833569 w 16475340"/>
              <a:gd name="connsiteY207" fmla="*/ 12279085 h 17416970"/>
              <a:gd name="connsiteX208" fmla="*/ 9421397 w 16475340"/>
              <a:gd name="connsiteY208" fmla="*/ 13258800 h 17416970"/>
              <a:gd name="connsiteX209" fmla="*/ 10009226 w 16475340"/>
              <a:gd name="connsiteY209" fmla="*/ 13781314 h 17416970"/>
              <a:gd name="connsiteX210" fmla="*/ 10727683 w 16475340"/>
              <a:gd name="connsiteY210" fmla="*/ 14565085 h 17416970"/>
              <a:gd name="connsiteX211" fmla="*/ 10988940 w 16475340"/>
              <a:gd name="connsiteY211" fmla="*/ 14891657 h 17416970"/>
              <a:gd name="connsiteX212" fmla="*/ 11250197 w 16475340"/>
              <a:gd name="connsiteY212" fmla="*/ 15087600 h 17416970"/>
              <a:gd name="connsiteX213" fmla="*/ 10923626 w 16475340"/>
              <a:gd name="connsiteY213" fmla="*/ 14761028 h 17416970"/>
              <a:gd name="connsiteX214" fmla="*/ 10988940 w 16475340"/>
              <a:gd name="connsiteY214" fmla="*/ 12409714 h 17416970"/>
              <a:gd name="connsiteX215" fmla="*/ 11054255 w 16475340"/>
              <a:gd name="connsiteY215" fmla="*/ 11691257 h 17416970"/>
              <a:gd name="connsiteX216" fmla="*/ 10988940 w 16475340"/>
              <a:gd name="connsiteY216" fmla="*/ 7837714 h 17416970"/>
              <a:gd name="connsiteX217" fmla="*/ 10858312 w 16475340"/>
              <a:gd name="connsiteY217" fmla="*/ 7445828 h 17416970"/>
              <a:gd name="connsiteX218" fmla="*/ 10597055 w 16475340"/>
              <a:gd name="connsiteY218" fmla="*/ 7315200 h 17416970"/>
              <a:gd name="connsiteX219" fmla="*/ 10139855 w 16475340"/>
              <a:gd name="connsiteY219" fmla="*/ 7119257 h 17416970"/>
              <a:gd name="connsiteX220" fmla="*/ 10401112 w 16475340"/>
              <a:gd name="connsiteY220" fmla="*/ 7837714 h 17416970"/>
              <a:gd name="connsiteX221" fmla="*/ 11903340 w 16475340"/>
              <a:gd name="connsiteY221" fmla="*/ 10450285 h 17416970"/>
              <a:gd name="connsiteX222" fmla="*/ 12229912 w 16475340"/>
              <a:gd name="connsiteY222" fmla="*/ 11299371 h 17416970"/>
              <a:gd name="connsiteX223" fmla="*/ 12295226 w 16475340"/>
              <a:gd name="connsiteY223" fmla="*/ 12344400 h 17416970"/>
              <a:gd name="connsiteX224" fmla="*/ 11772712 w 16475340"/>
              <a:gd name="connsiteY224" fmla="*/ 15087600 h 17416970"/>
              <a:gd name="connsiteX225" fmla="*/ 10988940 w 16475340"/>
              <a:gd name="connsiteY225" fmla="*/ 15348857 h 17416970"/>
              <a:gd name="connsiteX226" fmla="*/ 12099283 w 16475340"/>
              <a:gd name="connsiteY226" fmla="*/ 13128171 h 17416970"/>
              <a:gd name="connsiteX227" fmla="*/ 12164597 w 16475340"/>
              <a:gd name="connsiteY227" fmla="*/ 12148457 h 17416970"/>
              <a:gd name="connsiteX228" fmla="*/ 11576769 w 16475340"/>
              <a:gd name="connsiteY228" fmla="*/ 9470571 h 17416970"/>
              <a:gd name="connsiteX229" fmla="*/ 10858312 w 16475340"/>
              <a:gd name="connsiteY229" fmla="*/ 8098971 h 17416970"/>
              <a:gd name="connsiteX230" fmla="*/ 9943912 w 16475340"/>
              <a:gd name="connsiteY230" fmla="*/ 6988628 h 17416970"/>
              <a:gd name="connsiteX231" fmla="*/ 10139855 w 16475340"/>
              <a:gd name="connsiteY231" fmla="*/ 8033657 h 17416970"/>
              <a:gd name="connsiteX232" fmla="*/ 11642083 w 16475340"/>
              <a:gd name="connsiteY232" fmla="*/ 11299371 h 17416970"/>
              <a:gd name="connsiteX233" fmla="*/ 11838026 w 16475340"/>
              <a:gd name="connsiteY233" fmla="*/ 13650685 h 17416970"/>
              <a:gd name="connsiteX234" fmla="*/ 11707397 w 16475340"/>
              <a:gd name="connsiteY234" fmla="*/ 14107885 h 17416970"/>
              <a:gd name="connsiteX235" fmla="*/ 11315512 w 16475340"/>
              <a:gd name="connsiteY235" fmla="*/ 12148457 h 17416970"/>
              <a:gd name="connsiteX236" fmla="*/ 10792997 w 16475340"/>
              <a:gd name="connsiteY236" fmla="*/ 8360228 h 17416970"/>
              <a:gd name="connsiteX237" fmla="*/ 10727683 w 16475340"/>
              <a:gd name="connsiteY237" fmla="*/ 10319657 h 17416970"/>
              <a:gd name="connsiteX238" fmla="*/ 10792997 w 16475340"/>
              <a:gd name="connsiteY238" fmla="*/ 12148457 h 17416970"/>
              <a:gd name="connsiteX239" fmla="*/ 10597055 w 16475340"/>
              <a:gd name="connsiteY239" fmla="*/ 11756571 h 17416970"/>
              <a:gd name="connsiteX240" fmla="*/ 10074540 w 16475340"/>
              <a:gd name="connsiteY240" fmla="*/ 9797142 h 17416970"/>
              <a:gd name="connsiteX241" fmla="*/ 9421397 w 16475340"/>
              <a:gd name="connsiteY241" fmla="*/ 8229600 h 17416970"/>
              <a:gd name="connsiteX242" fmla="*/ 9747969 w 16475340"/>
              <a:gd name="connsiteY242" fmla="*/ 10450285 h 17416970"/>
              <a:gd name="connsiteX243" fmla="*/ 10074540 w 16475340"/>
              <a:gd name="connsiteY243" fmla="*/ 11430000 h 17416970"/>
              <a:gd name="connsiteX244" fmla="*/ 10466426 w 16475340"/>
              <a:gd name="connsiteY244" fmla="*/ 12605657 h 17416970"/>
              <a:gd name="connsiteX245" fmla="*/ 10662369 w 16475340"/>
              <a:gd name="connsiteY245" fmla="*/ 13193485 h 17416970"/>
              <a:gd name="connsiteX246" fmla="*/ 10923626 w 16475340"/>
              <a:gd name="connsiteY246" fmla="*/ 13650685 h 17416970"/>
              <a:gd name="connsiteX247" fmla="*/ 11184883 w 16475340"/>
              <a:gd name="connsiteY247" fmla="*/ 14173200 h 17416970"/>
              <a:gd name="connsiteX248" fmla="*/ 11511455 w 16475340"/>
              <a:gd name="connsiteY248" fmla="*/ 14956971 h 17416970"/>
              <a:gd name="connsiteX249" fmla="*/ 11968655 w 16475340"/>
              <a:gd name="connsiteY249" fmla="*/ 15936685 h 17416970"/>
              <a:gd name="connsiteX250" fmla="*/ 12229912 w 16475340"/>
              <a:gd name="connsiteY250" fmla="*/ 17112342 h 17416970"/>
              <a:gd name="connsiteX251" fmla="*/ 11968655 w 16475340"/>
              <a:gd name="connsiteY251" fmla="*/ 16916400 h 17416970"/>
              <a:gd name="connsiteX252" fmla="*/ 12033969 w 16475340"/>
              <a:gd name="connsiteY252" fmla="*/ 15283542 h 17416970"/>
              <a:gd name="connsiteX253" fmla="*/ 12164597 w 16475340"/>
              <a:gd name="connsiteY253" fmla="*/ 14369142 h 17416970"/>
              <a:gd name="connsiteX254" fmla="*/ 12295226 w 16475340"/>
              <a:gd name="connsiteY254" fmla="*/ 13258800 h 17416970"/>
              <a:gd name="connsiteX255" fmla="*/ 11576769 w 16475340"/>
              <a:gd name="connsiteY255" fmla="*/ 9535885 h 17416970"/>
              <a:gd name="connsiteX256" fmla="*/ 11250197 w 16475340"/>
              <a:gd name="connsiteY256" fmla="*/ 8752114 h 17416970"/>
              <a:gd name="connsiteX257" fmla="*/ 10792997 w 16475340"/>
              <a:gd name="connsiteY257" fmla="*/ 8229600 h 17416970"/>
              <a:gd name="connsiteX258" fmla="*/ 11838026 w 16475340"/>
              <a:gd name="connsiteY258" fmla="*/ 12279085 h 17416970"/>
              <a:gd name="connsiteX259" fmla="*/ 12295226 w 16475340"/>
              <a:gd name="connsiteY259" fmla="*/ 14238514 h 17416970"/>
              <a:gd name="connsiteX260" fmla="*/ 12360540 w 16475340"/>
              <a:gd name="connsiteY260" fmla="*/ 14761028 h 17416970"/>
              <a:gd name="connsiteX261" fmla="*/ 11446140 w 16475340"/>
              <a:gd name="connsiteY261" fmla="*/ 12866914 h 17416970"/>
              <a:gd name="connsiteX262" fmla="*/ 10662369 w 16475340"/>
              <a:gd name="connsiteY262" fmla="*/ 10515600 h 17416970"/>
              <a:gd name="connsiteX263" fmla="*/ 10335797 w 16475340"/>
              <a:gd name="connsiteY263" fmla="*/ 7772400 h 17416970"/>
              <a:gd name="connsiteX264" fmla="*/ 10205169 w 16475340"/>
              <a:gd name="connsiteY264" fmla="*/ 7511142 h 17416970"/>
              <a:gd name="connsiteX265" fmla="*/ 10988940 w 16475340"/>
              <a:gd name="connsiteY265" fmla="*/ 9274628 h 17416970"/>
              <a:gd name="connsiteX266" fmla="*/ 11576769 w 16475340"/>
              <a:gd name="connsiteY266" fmla="*/ 10842171 h 17416970"/>
              <a:gd name="connsiteX267" fmla="*/ 13013683 w 16475340"/>
              <a:gd name="connsiteY267" fmla="*/ 12670971 h 17416970"/>
              <a:gd name="connsiteX268" fmla="*/ 13601512 w 16475340"/>
              <a:gd name="connsiteY268" fmla="*/ 12997542 h 17416970"/>
              <a:gd name="connsiteX269" fmla="*/ 14319969 w 16475340"/>
              <a:gd name="connsiteY269" fmla="*/ 13258800 h 17416970"/>
              <a:gd name="connsiteX270" fmla="*/ 15038426 w 16475340"/>
              <a:gd name="connsiteY270" fmla="*/ 13650685 h 17416970"/>
              <a:gd name="connsiteX271" fmla="*/ 15364997 w 16475340"/>
              <a:gd name="connsiteY271" fmla="*/ 13846628 h 17416970"/>
              <a:gd name="connsiteX272" fmla="*/ 15756883 w 16475340"/>
              <a:gd name="connsiteY272" fmla="*/ 14303828 h 17416970"/>
              <a:gd name="connsiteX273" fmla="*/ 15430312 w 16475340"/>
              <a:gd name="connsiteY273" fmla="*/ 13781314 h 17416970"/>
              <a:gd name="connsiteX274" fmla="*/ 14842483 w 16475340"/>
              <a:gd name="connsiteY274" fmla="*/ 11625942 h 17416970"/>
              <a:gd name="connsiteX275" fmla="*/ 14319969 w 16475340"/>
              <a:gd name="connsiteY275" fmla="*/ 10776857 h 17416970"/>
              <a:gd name="connsiteX276" fmla="*/ 13274940 w 16475340"/>
              <a:gd name="connsiteY276" fmla="*/ 8948057 h 17416970"/>
              <a:gd name="connsiteX277" fmla="*/ 12817740 w 16475340"/>
              <a:gd name="connsiteY277" fmla="*/ 8490857 h 17416970"/>
              <a:gd name="connsiteX278" fmla="*/ 11772712 w 16475340"/>
              <a:gd name="connsiteY278" fmla="*/ 7380514 h 17416970"/>
              <a:gd name="connsiteX279" fmla="*/ 11446140 w 16475340"/>
              <a:gd name="connsiteY279" fmla="*/ 7249885 h 17416970"/>
              <a:gd name="connsiteX280" fmla="*/ 10858312 w 16475340"/>
              <a:gd name="connsiteY280" fmla="*/ 6988628 h 17416970"/>
              <a:gd name="connsiteX281" fmla="*/ 14385283 w 16475340"/>
              <a:gd name="connsiteY281" fmla="*/ 10515600 h 17416970"/>
              <a:gd name="connsiteX282" fmla="*/ 16018140 w 16475340"/>
              <a:gd name="connsiteY282" fmla="*/ 12605657 h 17416970"/>
              <a:gd name="connsiteX283" fmla="*/ 16214083 w 16475340"/>
              <a:gd name="connsiteY283" fmla="*/ 13389428 h 17416970"/>
              <a:gd name="connsiteX284" fmla="*/ 15364997 w 16475340"/>
              <a:gd name="connsiteY284" fmla="*/ 15087600 h 17416970"/>
              <a:gd name="connsiteX285" fmla="*/ 15299683 w 16475340"/>
              <a:gd name="connsiteY285" fmla="*/ 14499771 h 17416970"/>
              <a:gd name="connsiteX286" fmla="*/ 15495626 w 16475340"/>
              <a:gd name="connsiteY286" fmla="*/ 13258800 h 17416970"/>
              <a:gd name="connsiteX287" fmla="*/ 15234369 w 16475340"/>
              <a:gd name="connsiteY287" fmla="*/ 11430000 h 17416970"/>
              <a:gd name="connsiteX288" fmla="*/ 13928083 w 16475340"/>
              <a:gd name="connsiteY288" fmla="*/ 9927771 h 17416970"/>
              <a:gd name="connsiteX289" fmla="*/ 13405569 w 16475340"/>
              <a:gd name="connsiteY289" fmla="*/ 9405257 h 17416970"/>
              <a:gd name="connsiteX290" fmla="*/ 12948369 w 16475340"/>
              <a:gd name="connsiteY290" fmla="*/ 8490857 h 17416970"/>
              <a:gd name="connsiteX291" fmla="*/ 12621797 w 16475340"/>
              <a:gd name="connsiteY291" fmla="*/ 7903028 h 17416970"/>
              <a:gd name="connsiteX292" fmla="*/ 12099283 w 16475340"/>
              <a:gd name="connsiteY292" fmla="*/ 7511142 h 17416970"/>
              <a:gd name="connsiteX293" fmla="*/ 11642083 w 16475340"/>
              <a:gd name="connsiteY293" fmla="*/ 7119257 h 17416970"/>
              <a:gd name="connsiteX294" fmla="*/ 10205169 w 16475340"/>
              <a:gd name="connsiteY294" fmla="*/ 6270171 h 17416970"/>
              <a:gd name="connsiteX295" fmla="*/ 10009226 w 16475340"/>
              <a:gd name="connsiteY295" fmla="*/ 6204857 h 17416970"/>
              <a:gd name="connsiteX296" fmla="*/ 9747969 w 16475340"/>
              <a:gd name="connsiteY296" fmla="*/ 7315200 h 17416970"/>
              <a:gd name="connsiteX297" fmla="*/ 12556483 w 16475340"/>
              <a:gd name="connsiteY297" fmla="*/ 12083142 h 17416970"/>
              <a:gd name="connsiteX298" fmla="*/ 13144312 w 16475340"/>
              <a:gd name="connsiteY298" fmla="*/ 12279085 h 17416970"/>
              <a:gd name="connsiteX299" fmla="*/ 12360540 w 16475340"/>
              <a:gd name="connsiteY299" fmla="*/ 10907485 h 17416970"/>
              <a:gd name="connsiteX300" fmla="*/ 11380826 w 16475340"/>
              <a:gd name="connsiteY300" fmla="*/ 8752114 h 17416970"/>
              <a:gd name="connsiteX301" fmla="*/ 10923626 w 16475340"/>
              <a:gd name="connsiteY301" fmla="*/ 8098971 h 17416970"/>
              <a:gd name="connsiteX302" fmla="*/ 11838026 w 16475340"/>
              <a:gd name="connsiteY302" fmla="*/ 9927771 h 17416970"/>
              <a:gd name="connsiteX303" fmla="*/ 14385283 w 16475340"/>
              <a:gd name="connsiteY303" fmla="*/ 13258800 h 17416970"/>
              <a:gd name="connsiteX304" fmla="*/ 12295226 w 16475340"/>
              <a:gd name="connsiteY304" fmla="*/ 8360228 h 17416970"/>
              <a:gd name="connsiteX305" fmla="*/ 12099283 w 16475340"/>
              <a:gd name="connsiteY305" fmla="*/ 8294914 h 17416970"/>
              <a:gd name="connsiteX306" fmla="*/ 11968655 w 16475340"/>
              <a:gd name="connsiteY306" fmla="*/ 8621485 h 17416970"/>
              <a:gd name="connsiteX307" fmla="*/ 10074540 w 16475340"/>
              <a:gd name="connsiteY307" fmla="*/ 6662057 h 17416970"/>
              <a:gd name="connsiteX308" fmla="*/ 10858312 w 16475340"/>
              <a:gd name="connsiteY308" fmla="*/ 8098971 h 17416970"/>
              <a:gd name="connsiteX309" fmla="*/ 11250197 w 16475340"/>
              <a:gd name="connsiteY309" fmla="*/ 8490857 h 17416970"/>
              <a:gd name="connsiteX310" fmla="*/ 11054255 w 16475340"/>
              <a:gd name="connsiteY310" fmla="*/ 7772400 h 17416970"/>
              <a:gd name="connsiteX311" fmla="*/ 11576769 w 16475340"/>
              <a:gd name="connsiteY311" fmla="*/ 8229600 h 17416970"/>
              <a:gd name="connsiteX312" fmla="*/ 12425855 w 16475340"/>
              <a:gd name="connsiteY312" fmla="*/ 8817428 h 17416970"/>
              <a:gd name="connsiteX313" fmla="*/ 12621797 w 16475340"/>
              <a:gd name="connsiteY313" fmla="*/ 8948057 h 17416970"/>
              <a:gd name="connsiteX314" fmla="*/ 13078997 w 16475340"/>
              <a:gd name="connsiteY314" fmla="*/ 9339942 h 17416970"/>
              <a:gd name="connsiteX315" fmla="*/ 13732140 w 16475340"/>
              <a:gd name="connsiteY315" fmla="*/ 9405257 h 17416970"/>
              <a:gd name="connsiteX316" fmla="*/ 14124026 w 16475340"/>
              <a:gd name="connsiteY316" fmla="*/ 9601200 h 17416970"/>
              <a:gd name="connsiteX317" fmla="*/ 16475340 w 16475340"/>
              <a:gd name="connsiteY317" fmla="*/ 8882742 h 17416970"/>
              <a:gd name="connsiteX318" fmla="*/ 15952826 w 16475340"/>
              <a:gd name="connsiteY318" fmla="*/ 8033657 h 17416970"/>
              <a:gd name="connsiteX319" fmla="*/ 15756883 w 16475340"/>
              <a:gd name="connsiteY319" fmla="*/ 7445828 h 17416970"/>
              <a:gd name="connsiteX320" fmla="*/ 15038426 w 16475340"/>
              <a:gd name="connsiteY320" fmla="*/ 6596742 h 17416970"/>
              <a:gd name="connsiteX321" fmla="*/ 14385283 w 16475340"/>
              <a:gd name="connsiteY321" fmla="*/ 6335485 h 17416970"/>
              <a:gd name="connsiteX322" fmla="*/ 13405569 w 16475340"/>
              <a:gd name="connsiteY322" fmla="*/ 5943600 h 17416970"/>
              <a:gd name="connsiteX323" fmla="*/ 12164597 w 16475340"/>
              <a:gd name="connsiteY323" fmla="*/ 6335485 h 17416970"/>
              <a:gd name="connsiteX324" fmla="*/ 14581226 w 16475340"/>
              <a:gd name="connsiteY324" fmla="*/ 7772400 h 17416970"/>
              <a:gd name="connsiteX325" fmla="*/ 14907797 w 16475340"/>
              <a:gd name="connsiteY325" fmla="*/ 8098971 h 17416970"/>
              <a:gd name="connsiteX326" fmla="*/ 13797455 w 16475340"/>
              <a:gd name="connsiteY326" fmla="*/ 7837714 h 17416970"/>
              <a:gd name="connsiteX327" fmla="*/ 12948369 w 16475340"/>
              <a:gd name="connsiteY327" fmla="*/ 7772400 h 17416970"/>
              <a:gd name="connsiteX328" fmla="*/ 13601512 w 16475340"/>
              <a:gd name="connsiteY328" fmla="*/ 8360228 h 17416970"/>
              <a:gd name="connsiteX329" fmla="*/ 14319969 w 16475340"/>
              <a:gd name="connsiteY329" fmla="*/ 8556171 h 17416970"/>
              <a:gd name="connsiteX330" fmla="*/ 13144312 w 16475340"/>
              <a:gd name="connsiteY330" fmla="*/ 7184571 h 17416970"/>
              <a:gd name="connsiteX331" fmla="*/ 11642083 w 16475340"/>
              <a:gd name="connsiteY331" fmla="*/ 6792685 h 17416970"/>
              <a:gd name="connsiteX332" fmla="*/ 11315512 w 16475340"/>
              <a:gd name="connsiteY332" fmla="*/ 6727371 h 17416970"/>
              <a:gd name="connsiteX333" fmla="*/ 11903340 w 16475340"/>
              <a:gd name="connsiteY333" fmla="*/ 6858000 h 17416970"/>
              <a:gd name="connsiteX334" fmla="*/ 10270483 w 16475340"/>
              <a:gd name="connsiteY334" fmla="*/ 7380514 h 17416970"/>
              <a:gd name="connsiteX335" fmla="*/ 8964197 w 16475340"/>
              <a:gd name="connsiteY335" fmla="*/ 7053942 h 17416970"/>
              <a:gd name="connsiteX336" fmla="*/ 8441683 w 16475340"/>
              <a:gd name="connsiteY336" fmla="*/ 6204857 h 17416970"/>
              <a:gd name="connsiteX337" fmla="*/ 9160140 w 16475340"/>
              <a:gd name="connsiteY337" fmla="*/ 5812971 h 17416970"/>
              <a:gd name="connsiteX338" fmla="*/ 10531740 w 16475340"/>
              <a:gd name="connsiteY338" fmla="*/ 6204857 h 17416970"/>
              <a:gd name="connsiteX339" fmla="*/ 10139855 w 16475340"/>
              <a:gd name="connsiteY339" fmla="*/ 5355771 h 17416970"/>
              <a:gd name="connsiteX340" fmla="*/ 8049797 w 16475340"/>
              <a:gd name="connsiteY340" fmla="*/ 5617028 h 17416970"/>
              <a:gd name="connsiteX341" fmla="*/ 9356083 w 16475340"/>
              <a:gd name="connsiteY341" fmla="*/ 7511142 h 17416970"/>
              <a:gd name="connsiteX342" fmla="*/ 10727683 w 16475340"/>
              <a:gd name="connsiteY342" fmla="*/ 6923314 h 17416970"/>
              <a:gd name="connsiteX343" fmla="*/ 10531740 w 16475340"/>
              <a:gd name="connsiteY343" fmla="*/ 4833257 h 17416970"/>
              <a:gd name="connsiteX344" fmla="*/ 10009226 w 16475340"/>
              <a:gd name="connsiteY344" fmla="*/ 4572000 h 17416970"/>
              <a:gd name="connsiteX345" fmla="*/ 9421397 w 16475340"/>
              <a:gd name="connsiteY345" fmla="*/ 4963885 h 17416970"/>
              <a:gd name="connsiteX346" fmla="*/ 9552026 w 16475340"/>
              <a:gd name="connsiteY346" fmla="*/ 7511142 h 17416970"/>
              <a:gd name="connsiteX347" fmla="*/ 10270483 w 16475340"/>
              <a:gd name="connsiteY347" fmla="*/ 7576457 h 17416970"/>
              <a:gd name="connsiteX348" fmla="*/ 10205169 w 16475340"/>
              <a:gd name="connsiteY348" fmla="*/ 5094514 h 17416970"/>
              <a:gd name="connsiteX349" fmla="*/ 9682655 w 16475340"/>
              <a:gd name="connsiteY349" fmla="*/ 4702628 h 17416970"/>
              <a:gd name="connsiteX350" fmla="*/ 9747969 w 16475340"/>
              <a:gd name="connsiteY350" fmla="*/ 7119257 h 17416970"/>
              <a:gd name="connsiteX351" fmla="*/ 10335797 w 16475340"/>
              <a:gd name="connsiteY351" fmla="*/ 7184571 h 17416970"/>
              <a:gd name="connsiteX352" fmla="*/ 10597055 w 16475340"/>
              <a:gd name="connsiteY352" fmla="*/ 7119257 h 17416970"/>
              <a:gd name="connsiteX353" fmla="*/ 10074540 w 16475340"/>
              <a:gd name="connsiteY353" fmla="*/ 5943600 h 17416970"/>
              <a:gd name="connsiteX354" fmla="*/ 9747969 w 16475340"/>
              <a:gd name="connsiteY354" fmla="*/ 6923314 h 17416970"/>
              <a:gd name="connsiteX355" fmla="*/ 10074540 w 16475340"/>
              <a:gd name="connsiteY355" fmla="*/ 7315200 h 17416970"/>
              <a:gd name="connsiteX356" fmla="*/ 9878597 w 16475340"/>
              <a:gd name="connsiteY356" fmla="*/ 6074228 h 17416970"/>
              <a:gd name="connsiteX357" fmla="*/ 9486712 w 16475340"/>
              <a:gd name="connsiteY357" fmla="*/ 6531428 h 17416970"/>
              <a:gd name="connsiteX358" fmla="*/ 9617340 w 16475340"/>
              <a:gd name="connsiteY358" fmla="*/ 7315200 h 17416970"/>
              <a:gd name="connsiteX359" fmla="*/ 10074540 w 16475340"/>
              <a:gd name="connsiteY359" fmla="*/ 6923314 h 17416970"/>
              <a:gd name="connsiteX360" fmla="*/ 10270483 w 16475340"/>
              <a:gd name="connsiteY360" fmla="*/ 7380514 h 17416970"/>
              <a:gd name="connsiteX361" fmla="*/ 10205169 w 16475340"/>
              <a:gd name="connsiteY361" fmla="*/ 5878285 h 17416970"/>
              <a:gd name="connsiteX362" fmla="*/ 9747969 w 16475340"/>
              <a:gd name="connsiteY362" fmla="*/ 6662057 h 17416970"/>
              <a:gd name="connsiteX363" fmla="*/ 9813283 w 16475340"/>
              <a:gd name="connsiteY363" fmla="*/ 6923314 h 17416970"/>
              <a:gd name="connsiteX364" fmla="*/ 10466426 w 16475340"/>
              <a:gd name="connsiteY364" fmla="*/ 6270171 h 17416970"/>
              <a:gd name="connsiteX365" fmla="*/ 9617340 w 16475340"/>
              <a:gd name="connsiteY365" fmla="*/ 5617028 h 17416970"/>
              <a:gd name="connsiteX366" fmla="*/ 8833569 w 16475340"/>
              <a:gd name="connsiteY366" fmla="*/ 5421085 h 17416970"/>
              <a:gd name="connsiteX367" fmla="*/ 6743512 w 16475340"/>
              <a:gd name="connsiteY367" fmla="*/ 5159828 h 17416970"/>
              <a:gd name="connsiteX368" fmla="*/ 6286312 w 16475340"/>
              <a:gd name="connsiteY368" fmla="*/ 4833257 h 17416970"/>
              <a:gd name="connsiteX369" fmla="*/ 5437226 w 16475340"/>
              <a:gd name="connsiteY369" fmla="*/ 3722914 h 17416970"/>
              <a:gd name="connsiteX370" fmla="*/ 4522826 w 16475340"/>
              <a:gd name="connsiteY370" fmla="*/ 3331028 h 17416970"/>
              <a:gd name="connsiteX371" fmla="*/ 3608426 w 16475340"/>
              <a:gd name="connsiteY371" fmla="*/ 3135085 h 17416970"/>
              <a:gd name="connsiteX372" fmla="*/ 3281855 w 16475340"/>
              <a:gd name="connsiteY372" fmla="*/ 2939142 h 17416970"/>
              <a:gd name="connsiteX373" fmla="*/ 3085912 w 16475340"/>
              <a:gd name="connsiteY373" fmla="*/ 2873828 h 17416970"/>
              <a:gd name="connsiteX374" fmla="*/ 3151226 w 16475340"/>
              <a:gd name="connsiteY374" fmla="*/ 2612571 h 17416970"/>
              <a:gd name="connsiteX375" fmla="*/ 3608426 w 16475340"/>
              <a:gd name="connsiteY375" fmla="*/ 2286000 h 17416970"/>
              <a:gd name="connsiteX376" fmla="*/ 3934997 w 16475340"/>
              <a:gd name="connsiteY376" fmla="*/ 1828800 h 17416970"/>
              <a:gd name="connsiteX377" fmla="*/ 4261569 w 16475340"/>
              <a:gd name="connsiteY377" fmla="*/ 1240971 h 17416970"/>
              <a:gd name="connsiteX378" fmla="*/ 5633169 w 16475340"/>
              <a:gd name="connsiteY378" fmla="*/ 2024742 h 17416970"/>
              <a:gd name="connsiteX379" fmla="*/ 6351626 w 16475340"/>
              <a:gd name="connsiteY379" fmla="*/ 2220685 h 17416970"/>
              <a:gd name="connsiteX380" fmla="*/ 7004769 w 16475340"/>
              <a:gd name="connsiteY380" fmla="*/ 2286000 h 17416970"/>
              <a:gd name="connsiteX381" fmla="*/ 8637626 w 16475340"/>
              <a:gd name="connsiteY381" fmla="*/ 2416628 h 17416970"/>
              <a:gd name="connsiteX382" fmla="*/ 9943912 w 16475340"/>
              <a:gd name="connsiteY382" fmla="*/ 3004457 h 17416970"/>
              <a:gd name="connsiteX383" fmla="*/ 11119569 w 16475340"/>
              <a:gd name="connsiteY383" fmla="*/ 4441371 h 17416970"/>
              <a:gd name="connsiteX384" fmla="*/ 11250197 w 16475340"/>
              <a:gd name="connsiteY384" fmla="*/ 4833257 h 17416970"/>
              <a:gd name="connsiteX385" fmla="*/ 10923626 w 16475340"/>
              <a:gd name="connsiteY385" fmla="*/ 5747657 h 17416970"/>
              <a:gd name="connsiteX386" fmla="*/ 10009226 w 16475340"/>
              <a:gd name="connsiteY386" fmla="*/ 6008914 h 17416970"/>
              <a:gd name="connsiteX387" fmla="*/ 9813283 w 16475340"/>
              <a:gd name="connsiteY387" fmla="*/ 4898571 h 17416970"/>
              <a:gd name="connsiteX388" fmla="*/ 10074540 w 16475340"/>
              <a:gd name="connsiteY388" fmla="*/ 3853542 h 17416970"/>
              <a:gd name="connsiteX389" fmla="*/ 9747969 w 16475340"/>
              <a:gd name="connsiteY389" fmla="*/ 2481942 h 17416970"/>
              <a:gd name="connsiteX390" fmla="*/ 8311055 w 16475340"/>
              <a:gd name="connsiteY390" fmla="*/ 1240971 h 17416970"/>
              <a:gd name="connsiteX391" fmla="*/ 7592597 w 16475340"/>
              <a:gd name="connsiteY391" fmla="*/ 979714 h 17416970"/>
              <a:gd name="connsiteX392" fmla="*/ 7004769 w 16475340"/>
              <a:gd name="connsiteY392" fmla="*/ 914400 h 17416970"/>
              <a:gd name="connsiteX393" fmla="*/ 4980026 w 16475340"/>
              <a:gd name="connsiteY393" fmla="*/ 979714 h 17416970"/>
              <a:gd name="connsiteX394" fmla="*/ 4522826 w 16475340"/>
              <a:gd name="connsiteY394" fmla="*/ 1175657 h 17416970"/>
              <a:gd name="connsiteX395" fmla="*/ 4065626 w 16475340"/>
              <a:gd name="connsiteY395" fmla="*/ 1306285 h 17416970"/>
              <a:gd name="connsiteX396" fmla="*/ 2889969 w 16475340"/>
              <a:gd name="connsiteY396" fmla="*/ 1240971 h 17416970"/>
              <a:gd name="connsiteX397" fmla="*/ 2432769 w 16475340"/>
              <a:gd name="connsiteY397" fmla="*/ 979714 h 17416970"/>
              <a:gd name="connsiteX398" fmla="*/ 2106197 w 16475340"/>
              <a:gd name="connsiteY398" fmla="*/ 718457 h 17416970"/>
              <a:gd name="connsiteX399" fmla="*/ 3216540 w 16475340"/>
              <a:gd name="connsiteY399" fmla="*/ 2090057 h 17416970"/>
              <a:gd name="connsiteX400" fmla="*/ 3281855 w 16475340"/>
              <a:gd name="connsiteY400" fmla="*/ 2677885 h 17416970"/>
              <a:gd name="connsiteX401" fmla="*/ 3412483 w 16475340"/>
              <a:gd name="connsiteY401" fmla="*/ 2873828 h 17416970"/>
              <a:gd name="connsiteX402" fmla="*/ 3543112 w 16475340"/>
              <a:gd name="connsiteY402" fmla="*/ 3265714 h 17416970"/>
              <a:gd name="connsiteX403" fmla="*/ 3608426 w 16475340"/>
              <a:gd name="connsiteY403" fmla="*/ 3722914 h 17416970"/>
              <a:gd name="connsiteX404" fmla="*/ 4000312 w 16475340"/>
              <a:gd name="connsiteY404" fmla="*/ 4441371 h 17416970"/>
              <a:gd name="connsiteX405" fmla="*/ 6612883 w 16475340"/>
              <a:gd name="connsiteY405" fmla="*/ 5551714 h 17416970"/>
              <a:gd name="connsiteX406" fmla="*/ 9094826 w 16475340"/>
              <a:gd name="connsiteY406" fmla="*/ 6074228 h 17416970"/>
              <a:gd name="connsiteX407" fmla="*/ 7788540 w 16475340"/>
              <a:gd name="connsiteY407" fmla="*/ 3526971 h 17416970"/>
              <a:gd name="connsiteX408" fmla="*/ 6220997 w 16475340"/>
              <a:gd name="connsiteY408" fmla="*/ 2677885 h 17416970"/>
              <a:gd name="connsiteX409" fmla="*/ 5110655 w 16475340"/>
              <a:gd name="connsiteY409" fmla="*/ 1959428 h 17416970"/>
              <a:gd name="connsiteX410" fmla="*/ 4261569 w 16475340"/>
              <a:gd name="connsiteY410" fmla="*/ 1306285 h 17416970"/>
              <a:gd name="connsiteX411" fmla="*/ 3673740 w 16475340"/>
              <a:gd name="connsiteY411" fmla="*/ 914400 h 17416970"/>
              <a:gd name="connsiteX412" fmla="*/ 3347169 w 16475340"/>
              <a:gd name="connsiteY412" fmla="*/ 653142 h 17416970"/>
              <a:gd name="connsiteX413" fmla="*/ 5763797 w 16475340"/>
              <a:gd name="connsiteY413" fmla="*/ 3788228 h 17416970"/>
              <a:gd name="connsiteX414" fmla="*/ 6416940 w 16475340"/>
              <a:gd name="connsiteY414" fmla="*/ 4441371 h 17416970"/>
              <a:gd name="connsiteX415" fmla="*/ 5567855 w 16475340"/>
              <a:gd name="connsiteY415" fmla="*/ 3069771 h 17416970"/>
              <a:gd name="connsiteX416" fmla="*/ 4130940 w 16475340"/>
              <a:gd name="connsiteY416" fmla="*/ 1567542 h 17416970"/>
              <a:gd name="connsiteX417" fmla="*/ 7396655 w 16475340"/>
              <a:gd name="connsiteY417" fmla="*/ 4180114 h 17416970"/>
              <a:gd name="connsiteX418" fmla="*/ 7592597 w 16475340"/>
              <a:gd name="connsiteY418" fmla="*/ 4049485 h 17416970"/>
              <a:gd name="connsiteX419" fmla="*/ 7331340 w 16475340"/>
              <a:gd name="connsiteY419" fmla="*/ 3200400 h 17416970"/>
              <a:gd name="connsiteX420" fmla="*/ 8245740 w 16475340"/>
              <a:gd name="connsiteY420" fmla="*/ 3657600 h 17416970"/>
              <a:gd name="connsiteX421" fmla="*/ 6939455 w 16475340"/>
              <a:gd name="connsiteY421" fmla="*/ 2090057 h 17416970"/>
              <a:gd name="connsiteX422" fmla="*/ 8049797 w 16475340"/>
              <a:gd name="connsiteY422" fmla="*/ 3461657 h 17416970"/>
              <a:gd name="connsiteX423" fmla="*/ 9160140 w 16475340"/>
              <a:gd name="connsiteY423" fmla="*/ 4637314 h 17416970"/>
              <a:gd name="connsiteX424" fmla="*/ 9421397 w 16475340"/>
              <a:gd name="connsiteY424" fmla="*/ 5029200 h 17416970"/>
              <a:gd name="connsiteX425" fmla="*/ 8376369 w 16475340"/>
              <a:gd name="connsiteY425" fmla="*/ 4049485 h 17416970"/>
              <a:gd name="connsiteX426" fmla="*/ 8441683 w 16475340"/>
              <a:gd name="connsiteY426" fmla="*/ 4963885 h 17416970"/>
              <a:gd name="connsiteX427" fmla="*/ 8702940 w 16475340"/>
              <a:gd name="connsiteY427" fmla="*/ 5290457 h 17416970"/>
              <a:gd name="connsiteX428" fmla="*/ 8311055 w 16475340"/>
              <a:gd name="connsiteY428" fmla="*/ 4506685 h 17416970"/>
              <a:gd name="connsiteX429" fmla="*/ 7984483 w 16475340"/>
              <a:gd name="connsiteY429" fmla="*/ 3657600 h 17416970"/>
              <a:gd name="connsiteX430" fmla="*/ 7788540 w 16475340"/>
              <a:gd name="connsiteY430" fmla="*/ 2677885 h 17416970"/>
              <a:gd name="connsiteX431" fmla="*/ 7919169 w 16475340"/>
              <a:gd name="connsiteY431" fmla="*/ 1698171 h 17416970"/>
              <a:gd name="connsiteX432" fmla="*/ 8506997 w 16475340"/>
              <a:gd name="connsiteY432" fmla="*/ 1632857 h 17416970"/>
              <a:gd name="connsiteX433" fmla="*/ 9617340 w 16475340"/>
              <a:gd name="connsiteY433" fmla="*/ 1567542 h 17416970"/>
              <a:gd name="connsiteX434" fmla="*/ 10205169 w 16475340"/>
              <a:gd name="connsiteY434" fmla="*/ 979714 h 17416970"/>
              <a:gd name="connsiteX435" fmla="*/ 10727683 w 16475340"/>
              <a:gd name="connsiteY435" fmla="*/ 0 h 17416970"/>
              <a:gd name="connsiteX436" fmla="*/ 10792997 w 16475340"/>
              <a:gd name="connsiteY436" fmla="*/ 1567542 h 17416970"/>
              <a:gd name="connsiteX437" fmla="*/ 11576769 w 16475340"/>
              <a:gd name="connsiteY437" fmla="*/ 2743200 h 17416970"/>
              <a:gd name="connsiteX438" fmla="*/ 12033969 w 16475340"/>
              <a:gd name="connsiteY438" fmla="*/ 3004457 h 17416970"/>
              <a:gd name="connsiteX439" fmla="*/ 12621797 w 16475340"/>
              <a:gd name="connsiteY439" fmla="*/ 3722914 h 17416970"/>
              <a:gd name="connsiteX440" fmla="*/ 11707397 w 16475340"/>
              <a:gd name="connsiteY440" fmla="*/ 5943600 h 17416970"/>
              <a:gd name="connsiteX441" fmla="*/ 10792997 w 16475340"/>
              <a:gd name="connsiteY441" fmla="*/ 6008914 h 17416970"/>
              <a:gd name="connsiteX442" fmla="*/ 10727683 w 16475340"/>
              <a:gd name="connsiteY442" fmla="*/ 4833257 h 17416970"/>
              <a:gd name="connsiteX443" fmla="*/ 10988940 w 16475340"/>
              <a:gd name="connsiteY443" fmla="*/ 3526971 h 17416970"/>
              <a:gd name="connsiteX444" fmla="*/ 10858312 w 16475340"/>
              <a:gd name="connsiteY444" fmla="*/ 2090057 h 17416970"/>
              <a:gd name="connsiteX445" fmla="*/ 10401112 w 16475340"/>
              <a:gd name="connsiteY445" fmla="*/ 1894114 h 17416970"/>
              <a:gd name="connsiteX446" fmla="*/ 10139855 w 16475340"/>
              <a:gd name="connsiteY446" fmla="*/ 4049485 h 17416970"/>
              <a:gd name="connsiteX447" fmla="*/ 10074540 w 16475340"/>
              <a:gd name="connsiteY447" fmla="*/ 4506685 h 17416970"/>
              <a:gd name="connsiteX448" fmla="*/ 9878597 w 16475340"/>
              <a:gd name="connsiteY448" fmla="*/ 3331028 h 17416970"/>
              <a:gd name="connsiteX449" fmla="*/ 9421397 w 16475340"/>
              <a:gd name="connsiteY449" fmla="*/ 2416628 h 17416970"/>
              <a:gd name="connsiteX450" fmla="*/ 9160140 w 16475340"/>
              <a:gd name="connsiteY450" fmla="*/ 3853542 h 17416970"/>
              <a:gd name="connsiteX451" fmla="*/ 8898883 w 16475340"/>
              <a:gd name="connsiteY451" fmla="*/ 3069771 h 17416970"/>
              <a:gd name="connsiteX452" fmla="*/ 9029512 w 16475340"/>
              <a:gd name="connsiteY452" fmla="*/ 2547257 h 17416970"/>
              <a:gd name="connsiteX453" fmla="*/ 10597055 w 16475340"/>
              <a:gd name="connsiteY453" fmla="*/ 5747657 h 17416970"/>
              <a:gd name="connsiteX454" fmla="*/ 10662369 w 16475340"/>
              <a:gd name="connsiteY454" fmla="*/ 3657600 h 17416970"/>
              <a:gd name="connsiteX455" fmla="*/ 10988940 w 16475340"/>
              <a:gd name="connsiteY455" fmla="*/ 4898571 h 17416970"/>
              <a:gd name="connsiteX456" fmla="*/ 11054255 w 16475340"/>
              <a:gd name="connsiteY456" fmla="*/ 5878285 h 17416970"/>
              <a:gd name="connsiteX457" fmla="*/ 10988940 w 16475340"/>
              <a:gd name="connsiteY457" fmla="*/ 6466114 h 17416970"/>
              <a:gd name="connsiteX458" fmla="*/ 10270483 w 16475340"/>
              <a:gd name="connsiteY458" fmla="*/ 5878285 h 17416970"/>
              <a:gd name="connsiteX459" fmla="*/ 10988940 w 16475340"/>
              <a:gd name="connsiteY459" fmla="*/ 5290457 h 17416970"/>
              <a:gd name="connsiteX460" fmla="*/ 13732140 w 16475340"/>
              <a:gd name="connsiteY460" fmla="*/ 5029200 h 17416970"/>
              <a:gd name="connsiteX461" fmla="*/ 11054255 w 16475340"/>
              <a:gd name="connsiteY461" fmla="*/ 5290457 h 17416970"/>
              <a:gd name="connsiteX462" fmla="*/ 10597055 w 16475340"/>
              <a:gd name="connsiteY462" fmla="*/ 5617028 h 17416970"/>
              <a:gd name="connsiteX463" fmla="*/ 11642083 w 16475340"/>
              <a:gd name="connsiteY463" fmla="*/ 5682342 h 17416970"/>
              <a:gd name="connsiteX464" fmla="*/ 11707397 w 16475340"/>
              <a:gd name="connsiteY464" fmla="*/ 5878285 h 17416970"/>
              <a:gd name="connsiteX465" fmla="*/ 11511455 w 16475340"/>
              <a:gd name="connsiteY465" fmla="*/ 5943600 h 17416970"/>
              <a:gd name="connsiteX466" fmla="*/ 12164597 w 16475340"/>
              <a:gd name="connsiteY466" fmla="*/ 6074228 h 17416970"/>
              <a:gd name="connsiteX467" fmla="*/ 12817740 w 16475340"/>
              <a:gd name="connsiteY467" fmla="*/ 5747657 h 17416970"/>
              <a:gd name="connsiteX468" fmla="*/ 12621797 w 16475340"/>
              <a:gd name="connsiteY468" fmla="*/ 4898571 h 17416970"/>
              <a:gd name="connsiteX469" fmla="*/ 12360540 w 16475340"/>
              <a:gd name="connsiteY469" fmla="*/ 4049485 h 17416970"/>
              <a:gd name="connsiteX470" fmla="*/ 12033969 w 16475340"/>
              <a:gd name="connsiteY470" fmla="*/ 3592285 h 17416970"/>
              <a:gd name="connsiteX471" fmla="*/ 12752426 w 16475340"/>
              <a:gd name="connsiteY471" fmla="*/ 5355771 h 17416970"/>
              <a:gd name="connsiteX472" fmla="*/ 13078997 w 16475340"/>
              <a:gd name="connsiteY472" fmla="*/ 5682342 h 17416970"/>
              <a:gd name="connsiteX473" fmla="*/ 12687112 w 16475340"/>
              <a:gd name="connsiteY473" fmla="*/ 5094514 h 17416970"/>
              <a:gd name="connsiteX474" fmla="*/ 11903340 w 16475340"/>
              <a:gd name="connsiteY474" fmla="*/ 4049485 h 17416970"/>
              <a:gd name="connsiteX475" fmla="*/ 12295226 w 16475340"/>
              <a:gd name="connsiteY475" fmla="*/ 4114800 h 17416970"/>
              <a:gd name="connsiteX476" fmla="*/ 13666826 w 16475340"/>
              <a:gd name="connsiteY476" fmla="*/ 7053942 h 17416970"/>
              <a:gd name="connsiteX477" fmla="*/ 13144312 w 16475340"/>
              <a:gd name="connsiteY477" fmla="*/ 6531428 h 17416970"/>
              <a:gd name="connsiteX478" fmla="*/ 11968655 w 16475340"/>
              <a:gd name="connsiteY478" fmla="*/ 6204857 h 17416970"/>
              <a:gd name="connsiteX479" fmla="*/ 10923626 w 16475340"/>
              <a:gd name="connsiteY479" fmla="*/ 6335485 h 17416970"/>
              <a:gd name="connsiteX480" fmla="*/ 11119569 w 16475340"/>
              <a:gd name="connsiteY480" fmla="*/ 6531428 h 17416970"/>
              <a:gd name="connsiteX481" fmla="*/ 11446140 w 16475340"/>
              <a:gd name="connsiteY481" fmla="*/ 5943600 h 17416970"/>
              <a:gd name="connsiteX482" fmla="*/ 10466426 w 16475340"/>
              <a:gd name="connsiteY482" fmla="*/ 6204857 h 17416970"/>
              <a:gd name="connsiteX483" fmla="*/ 8833569 w 16475340"/>
              <a:gd name="connsiteY483" fmla="*/ 5551714 h 17416970"/>
              <a:gd name="connsiteX484" fmla="*/ 8702940 w 16475340"/>
              <a:gd name="connsiteY484" fmla="*/ 7772400 h 17416970"/>
              <a:gd name="connsiteX485" fmla="*/ 9225455 w 16475340"/>
              <a:gd name="connsiteY485" fmla="*/ 7184571 h 17416970"/>
              <a:gd name="connsiteX486" fmla="*/ 8964197 w 16475340"/>
              <a:gd name="connsiteY486" fmla="*/ 5682342 h 17416970"/>
              <a:gd name="connsiteX487" fmla="*/ 8702940 w 16475340"/>
              <a:gd name="connsiteY487" fmla="*/ 7772400 h 17416970"/>
              <a:gd name="connsiteX488" fmla="*/ 9029512 w 16475340"/>
              <a:gd name="connsiteY488" fmla="*/ 6727371 h 17416970"/>
              <a:gd name="connsiteX489" fmla="*/ 9552026 w 16475340"/>
              <a:gd name="connsiteY489" fmla="*/ 7511142 h 17416970"/>
              <a:gd name="connsiteX490" fmla="*/ 9682655 w 16475340"/>
              <a:gd name="connsiteY490" fmla="*/ 6988628 h 17416970"/>
              <a:gd name="connsiteX491" fmla="*/ 9617340 w 16475340"/>
              <a:gd name="connsiteY491" fmla="*/ 5682342 h 17416970"/>
              <a:gd name="connsiteX492" fmla="*/ 9160140 w 16475340"/>
              <a:gd name="connsiteY492" fmla="*/ 5551714 h 17416970"/>
              <a:gd name="connsiteX493" fmla="*/ 8702940 w 16475340"/>
              <a:gd name="connsiteY493" fmla="*/ 6988628 h 17416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</a:cxnLst>
            <a:rect l="l" t="t" r="r" b="b"/>
            <a:pathLst>
              <a:path w="16475340" h="17416970">
                <a:moveTo>
                  <a:pt x="8702940" y="5943600"/>
                </a:moveTo>
                <a:cubicBezTo>
                  <a:pt x="8681169" y="6052457"/>
                  <a:pt x="8599070" y="6166069"/>
                  <a:pt x="8637626" y="6270171"/>
                </a:cubicBezTo>
                <a:cubicBezTo>
                  <a:pt x="9011841" y="7280552"/>
                  <a:pt x="9114652" y="7385178"/>
                  <a:pt x="9552026" y="7968342"/>
                </a:cubicBezTo>
                <a:cubicBezTo>
                  <a:pt x="9813283" y="7903028"/>
                  <a:pt x="10115790" y="7927699"/>
                  <a:pt x="10335797" y="7772400"/>
                </a:cubicBezTo>
                <a:cubicBezTo>
                  <a:pt x="10702404" y="7513619"/>
                  <a:pt x="10686614" y="6966363"/>
                  <a:pt x="10727683" y="6596742"/>
                </a:cubicBezTo>
                <a:cubicBezTo>
                  <a:pt x="10640597" y="6400799"/>
                  <a:pt x="10644837" y="6127855"/>
                  <a:pt x="10466426" y="6008914"/>
                </a:cubicBezTo>
                <a:cubicBezTo>
                  <a:pt x="9977434" y="5682920"/>
                  <a:pt x="9667534" y="5789870"/>
                  <a:pt x="9225455" y="5878285"/>
                </a:cubicBezTo>
                <a:cubicBezTo>
                  <a:pt x="9290769" y="6422571"/>
                  <a:pt x="8982845" y="7182228"/>
                  <a:pt x="9421397" y="7511142"/>
                </a:cubicBezTo>
                <a:cubicBezTo>
                  <a:pt x="10960860" y="8665740"/>
                  <a:pt x="10836037" y="6451390"/>
                  <a:pt x="10858312" y="6139542"/>
                </a:cubicBezTo>
                <a:cubicBezTo>
                  <a:pt x="10678911" y="5673099"/>
                  <a:pt x="10663570" y="5063640"/>
                  <a:pt x="10009226" y="5029200"/>
                </a:cubicBezTo>
                <a:cubicBezTo>
                  <a:pt x="9761337" y="5016153"/>
                  <a:pt x="9530255" y="5159828"/>
                  <a:pt x="9290769" y="5225142"/>
                </a:cubicBezTo>
                <a:cubicBezTo>
                  <a:pt x="9195152" y="6181313"/>
                  <a:pt x="8967272" y="6661149"/>
                  <a:pt x="9486712" y="7511142"/>
                </a:cubicBezTo>
                <a:cubicBezTo>
                  <a:pt x="9562868" y="7635761"/>
                  <a:pt x="9747969" y="7641771"/>
                  <a:pt x="9878597" y="7707085"/>
                </a:cubicBezTo>
                <a:cubicBezTo>
                  <a:pt x="10096311" y="7685314"/>
                  <a:pt x="10370450" y="7789620"/>
                  <a:pt x="10531740" y="7641771"/>
                </a:cubicBezTo>
                <a:cubicBezTo>
                  <a:pt x="10695407" y="7491743"/>
                  <a:pt x="10743275" y="7195388"/>
                  <a:pt x="10662369" y="6988628"/>
                </a:cubicBezTo>
                <a:cubicBezTo>
                  <a:pt x="9778153" y="4728965"/>
                  <a:pt x="10171698" y="4909184"/>
                  <a:pt x="9160140" y="4572000"/>
                </a:cubicBezTo>
                <a:cubicBezTo>
                  <a:pt x="9029512" y="4833257"/>
                  <a:pt x="8803057" y="5065758"/>
                  <a:pt x="8768255" y="5355771"/>
                </a:cubicBezTo>
                <a:cubicBezTo>
                  <a:pt x="8700987" y="5916338"/>
                  <a:pt x="9095568" y="6515749"/>
                  <a:pt x="9486712" y="6858000"/>
                </a:cubicBezTo>
                <a:cubicBezTo>
                  <a:pt x="9633261" y="6986230"/>
                  <a:pt x="9835055" y="7032171"/>
                  <a:pt x="10009226" y="7119257"/>
                </a:cubicBezTo>
                <a:cubicBezTo>
                  <a:pt x="10118083" y="7075714"/>
                  <a:pt x="10283364" y="7093493"/>
                  <a:pt x="10335797" y="6988628"/>
                </a:cubicBezTo>
                <a:cubicBezTo>
                  <a:pt x="10662332" y="6335558"/>
                  <a:pt x="10209528" y="6020892"/>
                  <a:pt x="9747969" y="5617028"/>
                </a:cubicBezTo>
                <a:cubicBezTo>
                  <a:pt x="9638057" y="5520855"/>
                  <a:pt x="9486712" y="5486399"/>
                  <a:pt x="9356083" y="5421085"/>
                </a:cubicBezTo>
                <a:cubicBezTo>
                  <a:pt x="8610790" y="5586706"/>
                  <a:pt x="8062752" y="5506191"/>
                  <a:pt x="9290769" y="6792685"/>
                </a:cubicBezTo>
                <a:cubicBezTo>
                  <a:pt x="9491330" y="7002796"/>
                  <a:pt x="9856826" y="6923314"/>
                  <a:pt x="10139855" y="6988628"/>
                </a:cubicBezTo>
                <a:cubicBezTo>
                  <a:pt x="10785934" y="6665590"/>
                  <a:pt x="10797200" y="6768794"/>
                  <a:pt x="9747969" y="5486400"/>
                </a:cubicBezTo>
                <a:cubicBezTo>
                  <a:pt x="9636819" y="5350550"/>
                  <a:pt x="9399626" y="5442857"/>
                  <a:pt x="9225455" y="5421085"/>
                </a:cubicBezTo>
                <a:cubicBezTo>
                  <a:pt x="9094826" y="5660571"/>
                  <a:pt x="8880977" y="5870898"/>
                  <a:pt x="8833569" y="6139542"/>
                </a:cubicBezTo>
                <a:cubicBezTo>
                  <a:pt x="8696744" y="6914881"/>
                  <a:pt x="9196990" y="6405819"/>
                  <a:pt x="9290769" y="6335485"/>
                </a:cubicBezTo>
                <a:cubicBezTo>
                  <a:pt x="9247226" y="6030685"/>
                  <a:pt x="9210758" y="5724790"/>
                  <a:pt x="9160140" y="5421085"/>
                </a:cubicBezTo>
                <a:cubicBezTo>
                  <a:pt x="9145383" y="5332541"/>
                  <a:pt x="9175115" y="5199972"/>
                  <a:pt x="9094826" y="5159828"/>
                </a:cubicBezTo>
                <a:cubicBezTo>
                  <a:pt x="8570501" y="4897665"/>
                  <a:pt x="7321320" y="4919865"/>
                  <a:pt x="6874140" y="4898571"/>
                </a:cubicBezTo>
                <a:cubicBezTo>
                  <a:pt x="4300903" y="4982940"/>
                  <a:pt x="3524191" y="4326511"/>
                  <a:pt x="1975569" y="5617028"/>
                </a:cubicBezTo>
                <a:cubicBezTo>
                  <a:pt x="1726930" y="5824227"/>
                  <a:pt x="1540140" y="6095999"/>
                  <a:pt x="1322426" y="6335485"/>
                </a:cubicBezTo>
                <a:cubicBezTo>
                  <a:pt x="1101928" y="6864680"/>
                  <a:pt x="767720" y="7640283"/>
                  <a:pt x="603969" y="8164285"/>
                </a:cubicBezTo>
                <a:cubicBezTo>
                  <a:pt x="26905" y="10010888"/>
                  <a:pt x="646077" y="8526743"/>
                  <a:pt x="81455" y="9797142"/>
                </a:cubicBezTo>
                <a:cubicBezTo>
                  <a:pt x="59683" y="9601199"/>
                  <a:pt x="-38021" y="9398877"/>
                  <a:pt x="16140" y="9209314"/>
                </a:cubicBezTo>
                <a:cubicBezTo>
                  <a:pt x="164681" y="8689420"/>
                  <a:pt x="1002561" y="7797351"/>
                  <a:pt x="1257112" y="7445828"/>
                </a:cubicBezTo>
                <a:cubicBezTo>
                  <a:pt x="1469633" y="7152347"/>
                  <a:pt x="1566576" y="6763398"/>
                  <a:pt x="1844940" y="6531428"/>
                </a:cubicBezTo>
                <a:cubicBezTo>
                  <a:pt x="2143557" y="6282580"/>
                  <a:pt x="3710030" y="5893605"/>
                  <a:pt x="4000312" y="5812971"/>
                </a:cubicBezTo>
                <a:cubicBezTo>
                  <a:pt x="4849398" y="5834742"/>
                  <a:pt x="5700172" y="5820508"/>
                  <a:pt x="6547569" y="5878285"/>
                </a:cubicBezTo>
                <a:cubicBezTo>
                  <a:pt x="6664540" y="5886260"/>
                  <a:pt x="6762914" y="5971839"/>
                  <a:pt x="6874140" y="6008914"/>
                </a:cubicBezTo>
                <a:cubicBezTo>
                  <a:pt x="7024505" y="6059036"/>
                  <a:pt x="7178940" y="6095999"/>
                  <a:pt x="7331340" y="6139542"/>
                </a:cubicBezTo>
                <a:cubicBezTo>
                  <a:pt x="8093340" y="6095999"/>
                  <a:pt x="8854961" y="5972610"/>
                  <a:pt x="9617340" y="6008914"/>
                </a:cubicBezTo>
                <a:cubicBezTo>
                  <a:pt x="9928707" y="6023741"/>
                  <a:pt x="8979670" y="6061367"/>
                  <a:pt x="8702940" y="6204857"/>
                </a:cubicBezTo>
                <a:cubicBezTo>
                  <a:pt x="8373802" y="6375521"/>
                  <a:pt x="8178479" y="6744211"/>
                  <a:pt x="7853855" y="6923314"/>
                </a:cubicBezTo>
                <a:cubicBezTo>
                  <a:pt x="7169463" y="7300909"/>
                  <a:pt x="6681460" y="7248063"/>
                  <a:pt x="5959740" y="7315200"/>
                </a:cubicBezTo>
                <a:cubicBezTo>
                  <a:pt x="5306161" y="7375998"/>
                  <a:pt x="4651885" y="7431682"/>
                  <a:pt x="4000312" y="7511142"/>
                </a:cubicBezTo>
                <a:cubicBezTo>
                  <a:pt x="3758690" y="7540608"/>
                  <a:pt x="3521955" y="7601754"/>
                  <a:pt x="3281855" y="7641771"/>
                </a:cubicBezTo>
                <a:cubicBezTo>
                  <a:pt x="3130002" y="7667080"/>
                  <a:pt x="2977055" y="7685314"/>
                  <a:pt x="2824655" y="7707085"/>
                </a:cubicBezTo>
                <a:cubicBezTo>
                  <a:pt x="2563398" y="7794171"/>
                  <a:pt x="2294692" y="7861475"/>
                  <a:pt x="2040883" y="7968342"/>
                </a:cubicBezTo>
                <a:cubicBezTo>
                  <a:pt x="1738930" y="8095480"/>
                  <a:pt x="1387368" y="8369825"/>
                  <a:pt x="1126483" y="8556171"/>
                </a:cubicBezTo>
                <a:cubicBezTo>
                  <a:pt x="1082940" y="8665028"/>
                  <a:pt x="1064001" y="8787338"/>
                  <a:pt x="995855" y="8882742"/>
                </a:cubicBezTo>
                <a:cubicBezTo>
                  <a:pt x="950229" y="8946619"/>
                  <a:pt x="751719" y="9075334"/>
                  <a:pt x="799912" y="9013371"/>
                </a:cubicBezTo>
                <a:cubicBezTo>
                  <a:pt x="1150763" y="8562277"/>
                  <a:pt x="1434760" y="8024082"/>
                  <a:pt x="1910255" y="7707085"/>
                </a:cubicBezTo>
                <a:cubicBezTo>
                  <a:pt x="2202349" y="7512356"/>
                  <a:pt x="2604424" y="7588152"/>
                  <a:pt x="2955283" y="7576457"/>
                </a:cubicBezTo>
                <a:cubicBezTo>
                  <a:pt x="4565621" y="7522779"/>
                  <a:pt x="6177454" y="7532914"/>
                  <a:pt x="7788540" y="7511142"/>
                </a:cubicBezTo>
                <a:cubicBezTo>
                  <a:pt x="7937307" y="7429997"/>
                  <a:pt x="8789009" y="7002910"/>
                  <a:pt x="8964197" y="6792685"/>
                </a:cubicBezTo>
                <a:cubicBezTo>
                  <a:pt x="9070344" y="6665309"/>
                  <a:pt x="9094826" y="6487885"/>
                  <a:pt x="9160140" y="6335485"/>
                </a:cubicBezTo>
                <a:cubicBezTo>
                  <a:pt x="9138369" y="6204857"/>
                  <a:pt x="9211866" y="5881638"/>
                  <a:pt x="9094826" y="5943600"/>
                </a:cubicBezTo>
                <a:cubicBezTo>
                  <a:pt x="7440002" y="6819684"/>
                  <a:pt x="8612204" y="6754861"/>
                  <a:pt x="7461969" y="7576457"/>
                </a:cubicBezTo>
                <a:cubicBezTo>
                  <a:pt x="7231659" y="7740964"/>
                  <a:pt x="6944931" y="7808380"/>
                  <a:pt x="6678197" y="7903028"/>
                </a:cubicBezTo>
                <a:cubicBezTo>
                  <a:pt x="6269379" y="8048092"/>
                  <a:pt x="5863043" y="8212116"/>
                  <a:pt x="5437226" y="8294914"/>
                </a:cubicBezTo>
                <a:cubicBezTo>
                  <a:pt x="5073288" y="8365680"/>
                  <a:pt x="4697373" y="8346247"/>
                  <a:pt x="4326883" y="8360228"/>
                </a:cubicBezTo>
                <a:lnTo>
                  <a:pt x="1975569" y="8425542"/>
                </a:lnTo>
                <a:cubicBezTo>
                  <a:pt x="1623536" y="8475833"/>
                  <a:pt x="413356" y="8662137"/>
                  <a:pt x="342712" y="8556171"/>
                </a:cubicBezTo>
                <a:cubicBezTo>
                  <a:pt x="153683" y="8272627"/>
                  <a:pt x="952312" y="8251371"/>
                  <a:pt x="1257112" y="8098971"/>
                </a:cubicBezTo>
                <a:cubicBezTo>
                  <a:pt x="1303586" y="7820129"/>
                  <a:pt x="1323673" y="7573963"/>
                  <a:pt x="1453055" y="7315200"/>
                </a:cubicBezTo>
                <a:cubicBezTo>
                  <a:pt x="1590851" y="7039609"/>
                  <a:pt x="1934408" y="6540975"/>
                  <a:pt x="2171512" y="6335485"/>
                </a:cubicBezTo>
                <a:cubicBezTo>
                  <a:pt x="2349472" y="6181253"/>
                  <a:pt x="2556360" y="6063000"/>
                  <a:pt x="2759340" y="5943600"/>
                </a:cubicBezTo>
                <a:cubicBezTo>
                  <a:pt x="2927184" y="5844868"/>
                  <a:pt x="3094618" y="5735838"/>
                  <a:pt x="3281855" y="5682342"/>
                </a:cubicBezTo>
                <a:cubicBezTo>
                  <a:pt x="3544062" y="5607426"/>
                  <a:pt x="5089657" y="5438923"/>
                  <a:pt x="5241283" y="5421085"/>
                </a:cubicBezTo>
                <a:cubicBezTo>
                  <a:pt x="6220997" y="5442857"/>
                  <a:pt x="7225107" y="5704758"/>
                  <a:pt x="8180426" y="5486400"/>
                </a:cubicBezTo>
                <a:cubicBezTo>
                  <a:pt x="8465967" y="5421134"/>
                  <a:pt x="7792496" y="5022890"/>
                  <a:pt x="7527283" y="4898571"/>
                </a:cubicBezTo>
                <a:cubicBezTo>
                  <a:pt x="7077754" y="4687854"/>
                  <a:pt x="6569340" y="4637314"/>
                  <a:pt x="6090369" y="4506685"/>
                </a:cubicBezTo>
                <a:cubicBezTo>
                  <a:pt x="3591876" y="4728773"/>
                  <a:pt x="3540329" y="4335957"/>
                  <a:pt x="1844940" y="5486400"/>
                </a:cubicBezTo>
                <a:cubicBezTo>
                  <a:pt x="1641120" y="5624707"/>
                  <a:pt x="1496597" y="5834743"/>
                  <a:pt x="1322426" y="6008914"/>
                </a:cubicBezTo>
                <a:cubicBezTo>
                  <a:pt x="1257112" y="6204857"/>
                  <a:pt x="1160438" y="6393011"/>
                  <a:pt x="1126483" y="6596742"/>
                </a:cubicBezTo>
                <a:cubicBezTo>
                  <a:pt x="1115165" y="6664653"/>
                  <a:pt x="1123371" y="6785082"/>
                  <a:pt x="1191797" y="6792685"/>
                </a:cubicBezTo>
                <a:cubicBezTo>
                  <a:pt x="1560283" y="6833628"/>
                  <a:pt x="1932026" y="6749142"/>
                  <a:pt x="2302140" y="6727371"/>
                </a:cubicBezTo>
                <a:cubicBezTo>
                  <a:pt x="3290117" y="6368107"/>
                  <a:pt x="4064548" y="6024254"/>
                  <a:pt x="5110655" y="5878285"/>
                </a:cubicBezTo>
                <a:cubicBezTo>
                  <a:pt x="5585520" y="5812025"/>
                  <a:pt x="6068598" y="5834742"/>
                  <a:pt x="6547569" y="5812971"/>
                </a:cubicBezTo>
                <a:cubicBezTo>
                  <a:pt x="6684117" y="5817680"/>
                  <a:pt x="8203045" y="5655657"/>
                  <a:pt x="8768255" y="6008914"/>
                </a:cubicBezTo>
                <a:cubicBezTo>
                  <a:pt x="8846583" y="6057869"/>
                  <a:pt x="8898883" y="6139543"/>
                  <a:pt x="8964197" y="6204857"/>
                </a:cubicBezTo>
                <a:cubicBezTo>
                  <a:pt x="8898883" y="6466114"/>
                  <a:pt x="8862812" y="6736477"/>
                  <a:pt x="8768255" y="6988628"/>
                </a:cubicBezTo>
                <a:cubicBezTo>
                  <a:pt x="8659609" y="7278351"/>
                  <a:pt x="8522102" y="7290076"/>
                  <a:pt x="8245740" y="7315200"/>
                </a:cubicBezTo>
                <a:cubicBezTo>
                  <a:pt x="7158176" y="7414070"/>
                  <a:pt x="6068597" y="7489371"/>
                  <a:pt x="4980026" y="7576457"/>
                </a:cubicBezTo>
                <a:cubicBezTo>
                  <a:pt x="4373218" y="7749831"/>
                  <a:pt x="3516441" y="7974528"/>
                  <a:pt x="2955283" y="8229600"/>
                </a:cubicBezTo>
                <a:cubicBezTo>
                  <a:pt x="2828373" y="8287286"/>
                  <a:pt x="2737569" y="8403771"/>
                  <a:pt x="2628712" y="8490857"/>
                </a:cubicBezTo>
                <a:cubicBezTo>
                  <a:pt x="2528033" y="8712349"/>
                  <a:pt x="2111998" y="9598314"/>
                  <a:pt x="2040883" y="9862457"/>
                </a:cubicBezTo>
                <a:cubicBezTo>
                  <a:pt x="1948745" y="10204684"/>
                  <a:pt x="1904823" y="10558168"/>
                  <a:pt x="1844940" y="10907485"/>
                </a:cubicBezTo>
                <a:cubicBezTo>
                  <a:pt x="1774181" y="11320246"/>
                  <a:pt x="1723911" y="11736430"/>
                  <a:pt x="1648997" y="12148457"/>
                </a:cubicBezTo>
                <a:cubicBezTo>
                  <a:pt x="1636681" y="12216194"/>
                  <a:pt x="1574584" y="12412643"/>
                  <a:pt x="1583683" y="12344400"/>
                </a:cubicBezTo>
                <a:cubicBezTo>
                  <a:pt x="1636191" y="11950594"/>
                  <a:pt x="1615226" y="11530423"/>
                  <a:pt x="1779626" y="11168742"/>
                </a:cubicBezTo>
                <a:cubicBezTo>
                  <a:pt x="1943523" y="10808169"/>
                  <a:pt x="2934736" y="10853800"/>
                  <a:pt x="3085912" y="10842171"/>
                </a:cubicBezTo>
                <a:lnTo>
                  <a:pt x="5306597" y="10907485"/>
                </a:lnTo>
                <a:cubicBezTo>
                  <a:pt x="5481925" y="10915834"/>
                  <a:pt x="5654787" y="10952291"/>
                  <a:pt x="5829112" y="10972800"/>
                </a:cubicBezTo>
                <a:lnTo>
                  <a:pt x="6416940" y="11038114"/>
                </a:lnTo>
                <a:cubicBezTo>
                  <a:pt x="6721740" y="10994571"/>
                  <a:pt x="7036431" y="10995958"/>
                  <a:pt x="7331340" y="10907485"/>
                </a:cubicBezTo>
                <a:cubicBezTo>
                  <a:pt x="7552245" y="10841213"/>
                  <a:pt x="8093123" y="10325440"/>
                  <a:pt x="8180426" y="10189028"/>
                </a:cubicBezTo>
                <a:cubicBezTo>
                  <a:pt x="8416608" y="9819994"/>
                  <a:pt x="8768255" y="9013371"/>
                  <a:pt x="8768255" y="9013371"/>
                </a:cubicBezTo>
                <a:cubicBezTo>
                  <a:pt x="8833569" y="8686800"/>
                  <a:pt x="8902822" y="8360991"/>
                  <a:pt x="8964197" y="8033657"/>
                </a:cubicBezTo>
                <a:cubicBezTo>
                  <a:pt x="9216959" y="6685593"/>
                  <a:pt x="9316312" y="6610969"/>
                  <a:pt x="8898883" y="7445828"/>
                </a:cubicBezTo>
                <a:cubicBezTo>
                  <a:pt x="8821387" y="8065799"/>
                  <a:pt x="8832936" y="8528480"/>
                  <a:pt x="8572312" y="9078685"/>
                </a:cubicBezTo>
                <a:cubicBezTo>
                  <a:pt x="8463622" y="9308141"/>
                  <a:pt x="8318797" y="9518950"/>
                  <a:pt x="8180426" y="9731828"/>
                </a:cubicBezTo>
                <a:cubicBezTo>
                  <a:pt x="8035593" y="9954648"/>
                  <a:pt x="7927384" y="10214839"/>
                  <a:pt x="7723226" y="10384971"/>
                </a:cubicBezTo>
                <a:cubicBezTo>
                  <a:pt x="7605924" y="10482723"/>
                  <a:pt x="6522897" y="10904292"/>
                  <a:pt x="6351626" y="10972800"/>
                </a:cubicBezTo>
                <a:cubicBezTo>
                  <a:pt x="5742026" y="10907486"/>
                  <a:pt x="5129391" y="10866058"/>
                  <a:pt x="4522826" y="10776857"/>
                </a:cubicBezTo>
                <a:cubicBezTo>
                  <a:pt x="4386596" y="10756823"/>
                  <a:pt x="4255529" y="10587598"/>
                  <a:pt x="4130940" y="10646228"/>
                </a:cubicBezTo>
                <a:cubicBezTo>
                  <a:pt x="3838090" y="10784039"/>
                  <a:pt x="3651969" y="11081657"/>
                  <a:pt x="3412483" y="11299371"/>
                </a:cubicBezTo>
                <a:cubicBezTo>
                  <a:pt x="3325397" y="11582400"/>
                  <a:pt x="3253598" y="11870592"/>
                  <a:pt x="3151226" y="12148457"/>
                </a:cubicBezTo>
                <a:cubicBezTo>
                  <a:pt x="3100737" y="12285499"/>
                  <a:pt x="3009523" y="12404741"/>
                  <a:pt x="2955283" y="12540342"/>
                </a:cubicBezTo>
                <a:cubicBezTo>
                  <a:pt x="2921945" y="12623688"/>
                  <a:pt x="2925330" y="12719092"/>
                  <a:pt x="2889969" y="12801600"/>
                </a:cubicBezTo>
                <a:cubicBezTo>
                  <a:pt x="2859047" y="12873751"/>
                  <a:pt x="2811852" y="12939195"/>
                  <a:pt x="2759340" y="12997542"/>
                </a:cubicBezTo>
                <a:cubicBezTo>
                  <a:pt x="2405101" y="13391140"/>
                  <a:pt x="2215044" y="13545184"/>
                  <a:pt x="1779626" y="13846628"/>
                </a:cubicBezTo>
                <a:cubicBezTo>
                  <a:pt x="1675250" y="13918888"/>
                  <a:pt x="1561912" y="13977257"/>
                  <a:pt x="1453055" y="14042571"/>
                </a:cubicBezTo>
                <a:cubicBezTo>
                  <a:pt x="1387741" y="14151428"/>
                  <a:pt x="1324394" y="14261490"/>
                  <a:pt x="1257112" y="14369142"/>
                </a:cubicBezTo>
                <a:cubicBezTo>
                  <a:pt x="882948" y="14967803"/>
                  <a:pt x="1099670" y="14508479"/>
                  <a:pt x="538655" y="13324114"/>
                </a:cubicBezTo>
                <a:cubicBezTo>
                  <a:pt x="498482" y="13150033"/>
                  <a:pt x="260759" y="12251999"/>
                  <a:pt x="277397" y="11952514"/>
                </a:cubicBezTo>
                <a:cubicBezTo>
                  <a:pt x="289713" y="11730830"/>
                  <a:pt x="284868" y="11484108"/>
                  <a:pt x="408026" y="11299371"/>
                </a:cubicBezTo>
                <a:cubicBezTo>
                  <a:pt x="521957" y="11128475"/>
                  <a:pt x="768414" y="11098898"/>
                  <a:pt x="930540" y="10972800"/>
                </a:cubicBezTo>
                <a:cubicBezTo>
                  <a:pt x="1169571" y="10786887"/>
                  <a:pt x="2052441" y="9953090"/>
                  <a:pt x="2236826" y="9731828"/>
                </a:cubicBezTo>
                <a:cubicBezTo>
                  <a:pt x="2368314" y="9574042"/>
                  <a:pt x="2467297" y="9390836"/>
                  <a:pt x="2563397" y="9209314"/>
                </a:cubicBezTo>
                <a:cubicBezTo>
                  <a:pt x="2766213" y="8826217"/>
                  <a:pt x="2817505" y="8467668"/>
                  <a:pt x="3151226" y="8164285"/>
                </a:cubicBezTo>
                <a:cubicBezTo>
                  <a:pt x="3401041" y="7937180"/>
                  <a:pt x="3917778" y="7893409"/>
                  <a:pt x="4196255" y="7837714"/>
                </a:cubicBezTo>
                <a:cubicBezTo>
                  <a:pt x="5045341" y="7881257"/>
                  <a:pt x="5903414" y="7837660"/>
                  <a:pt x="6743512" y="7968342"/>
                </a:cubicBezTo>
                <a:cubicBezTo>
                  <a:pt x="6911532" y="7994478"/>
                  <a:pt x="7001175" y="8190519"/>
                  <a:pt x="7135397" y="8294914"/>
                </a:cubicBezTo>
                <a:cubicBezTo>
                  <a:pt x="7197359" y="8343107"/>
                  <a:pt x="7403072" y="8457423"/>
                  <a:pt x="7331340" y="8425542"/>
                </a:cubicBezTo>
                <a:cubicBezTo>
                  <a:pt x="6092641" y="7875009"/>
                  <a:pt x="7031164" y="8108056"/>
                  <a:pt x="5698483" y="7903028"/>
                </a:cubicBezTo>
                <a:cubicBezTo>
                  <a:pt x="5350140" y="8033657"/>
                  <a:pt x="4965800" y="8092808"/>
                  <a:pt x="4653455" y="8294914"/>
                </a:cubicBezTo>
                <a:cubicBezTo>
                  <a:pt x="4280624" y="8536157"/>
                  <a:pt x="3445792" y="9244830"/>
                  <a:pt x="3151226" y="9797142"/>
                </a:cubicBezTo>
                <a:cubicBezTo>
                  <a:pt x="3071682" y="9946287"/>
                  <a:pt x="2804339" y="10772489"/>
                  <a:pt x="2759340" y="10907485"/>
                </a:cubicBezTo>
                <a:cubicBezTo>
                  <a:pt x="2698631" y="11453865"/>
                  <a:pt x="2716427" y="11614729"/>
                  <a:pt x="2498083" y="12148457"/>
                </a:cubicBezTo>
                <a:cubicBezTo>
                  <a:pt x="2387486" y="12418804"/>
                  <a:pt x="2230570" y="12667936"/>
                  <a:pt x="2106197" y="12932228"/>
                </a:cubicBezTo>
                <a:cubicBezTo>
                  <a:pt x="2056275" y="13038312"/>
                  <a:pt x="2019112" y="13149943"/>
                  <a:pt x="1975569" y="13258800"/>
                </a:cubicBezTo>
                <a:cubicBezTo>
                  <a:pt x="1844940" y="13019314"/>
                  <a:pt x="1657237" y="12803034"/>
                  <a:pt x="1583683" y="12540342"/>
                </a:cubicBezTo>
                <a:cubicBezTo>
                  <a:pt x="1451277" y="12067463"/>
                  <a:pt x="1430621" y="11445286"/>
                  <a:pt x="1779626" y="11038114"/>
                </a:cubicBezTo>
                <a:cubicBezTo>
                  <a:pt x="1913293" y="10882169"/>
                  <a:pt x="2113356" y="10792450"/>
                  <a:pt x="2302140" y="10711542"/>
                </a:cubicBezTo>
                <a:cubicBezTo>
                  <a:pt x="2878307" y="10464613"/>
                  <a:pt x="3492803" y="10312989"/>
                  <a:pt x="4065626" y="10058400"/>
                </a:cubicBezTo>
                <a:cubicBezTo>
                  <a:pt x="4801043" y="9731547"/>
                  <a:pt x="4649924" y="9824436"/>
                  <a:pt x="5437226" y="9339942"/>
                </a:cubicBezTo>
                <a:cubicBezTo>
                  <a:pt x="5745823" y="9150036"/>
                  <a:pt x="6061747" y="8969523"/>
                  <a:pt x="6351626" y="8752114"/>
                </a:cubicBezTo>
                <a:cubicBezTo>
                  <a:pt x="6620186" y="8550694"/>
                  <a:pt x="7171465" y="8122138"/>
                  <a:pt x="7461969" y="7968342"/>
                </a:cubicBezTo>
                <a:cubicBezTo>
                  <a:pt x="7626367" y="7881308"/>
                  <a:pt x="7810312" y="7837714"/>
                  <a:pt x="7984483" y="7772400"/>
                </a:cubicBezTo>
                <a:cubicBezTo>
                  <a:pt x="8180426" y="7881257"/>
                  <a:pt x="8440473" y="7917692"/>
                  <a:pt x="8572312" y="8098971"/>
                </a:cubicBezTo>
                <a:cubicBezTo>
                  <a:pt x="8715689" y="8296114"/>
                  <a:pt x="8400201" y="8633252"/>
                  <a:pt x="8311055" y="8752114"/>
                </a:cubicBezTo>
                <a:cubicBezTo>
                  <a:pt x="8267512" y="8512628"/>
                  <a:pt x="8338836" y="8218469"/>
                  <a:pt x="8180426" y="8033657"/>
                </a:cubicBezTo>
                <a:cubicBezTo>
                  <a:pt x="8100276" y="7940149"/>
                  <a:pt x="7993064" y="8196388"/>
                  <a:pt x="7919169" y="8294914"/>
                </a:cubicBezTo>
                <a:cubicBezTo>
                  <a:pt x="7795934" y="8459227"/>
                  <a:pt x="7724085" y="8659642"/>
                  <a:pt x="7592597" y="8817428"/>
                </a:cubicBezTo>
                <a:cubicBezTo>
                  <a:pt x="7503352" y="8924522"/>
                  <a:pt x="7359283" y="8975066"/>
                  <a:pt x="7266026" y="9078685"/>
                </a:cubicBezTo>
                <a:cubicBezTo>
                  <a:pt x="7161001" y="9195379"/>
                  <a:pt x="7104185" y="9349063"/>
                  <a:pt x="7004769" y="9470571"/>
                </a:cubicBezTo>
                <a:cubicBezTo>
                  <a:pt x="6907284" y="9589720"/>
                  <a:pt x="6815892" y="9728295"/>
                  <a:pt x="6678197" y="9797142"/>
                </a:cubicBezTo>
                <a:cubicBezTo>
                  <a:pt x="6498665" y="9886908"/>
                  <a:pt x="6281955" y="9867900"/>
                  <a:pt x="6090369" y="9927771"/>
                </a:cubicBezTo>
                <a:cubicBezTo>
                  <a:pt x="5932110" y="9977227"/>
                  <a:pt x="5777129" y="10041451"/>
                  <a:pt x="5633169" y="10123714"/>
                </a:cubicBezTo>
                <a:cubicBezTo>
                  <a:pt x="5233741" y="10351958"/>
                  <a:pt x="5015234" y="10561864"/>
                  <a:pt x="4784083" y="10972800"/>
                </a:cubicBezTo>
                <a:cubicBezTo>
                  <a:pt x="4717455" y="11091249"/>
                  <a:pt x="4515451" y="11713383"/>
                  <a:pt x="4457512" y="11887200"/>
                </a:cubicBezTo>
                <a:cubicBezTo>
                  <a:pt x="4362626" y="12741160"/>
                  <a:pt x="4268229" y="13330374"/>
                  <a:pt x="4457512" y="14303828"/>
                </a:cubicBezTo>
                <a:cubicBezTo>
                  <a:pt x="4553954" y="14799814"/>
                  <a:pt x="5464104" y="15179792"/>
                  <a:pt x="5698483" y="15414171"/>
                </a:cubicBezTo>
                <a:lnTo>
                  <a:pt x="5959740" y="15675428"/>
                </a:lnTo>
                <a:cubicBezTo>
                  <a:pt x="5893696" y="15576361"/>
                  <a:pt x="5763797" y="15418746"/>
                  <a:pt x="5763797" y="15283542"/>
                </a:cubicBezTo>
                <a:cubicBezTo>
                  <a:pt x="5763797" y="15214695"/>
                  <a:pt x="5774767" y="15129868"/>
                  <a:pt x="5829112" y="15087600"/>
                </a:cubicBezTo>
                <a:cubicBezTo>
                  <a:pt x="5982822" y="14968048"/>
                  <a:pt x="6177455" y="14913428"/>
                  <a:pt x="6351626" y="14826342"/>
                </a:cubicBezTo>
                <a:cubicBezTo>
                  <a:pt x="6657948" y="14673181"/>
                  <a:pt x="6919049" y="14533594"/>
                  <a:pt x="7266026" y="14434457"/>
                </a:cubicBezTo>
                <a:lnTo>
                  <a:pt x="7723226" y="14303828"/>
                </a:lnTo>
                <a:cubicBezTo>
                  <a:pt x="7766769" y="14216742"/>
                  <a:pt x="7785008" y="14111418"/>
                  <a:pt x="7853855" y="14042571"/>
                </a:cubicBezTo>
                <a:cubicBezTo>
                  <a:pt x="8516789" y="13379637"/>
                  <a:pt x="7793868" y="14393807"/>
                  <a:pt x="8245740" y="13716000"/>
                </a:cubicBezTo>
                <a:cubicBezTo>
                  <a:pt x="8412603" y="12714835"/>
                  <a:pt x="8181284" y="14038497"/>
                  <a:pt x="8441683" y="12801600"/>
                </a:cubicBezTo>
                <a:cubicBezTo>
                  <a:pt x="8491828" y="12563409"/>
                  <a:pt x="8510869" y="12318672"/>
                  <a:pt x="8572312" y="12083142"/>
                </a:cubicBezTo>
                <a:cubicBezTo>
                  <a:pt x="8641826" y="11816671"/>
                  <a:pt x="8746483" y="11560628"/>
                  <a:pt x="8833569" y="11299371"/>
                </a:cubicBezTo>
                <a:cubicBezTo>
                  <a:pt x="8913378" y="10740709"/>
                  <a:pt x="9037601" y="9799795"/>
                  <a:pt x="9160140" y="9274628"/>
                </a:cubicBezTo>
                <a:cubicBezTo>
                  <a:pt x="9227428" y="8986251"/>
                  <a:pt x="9334311" y="8708571"/>
                  <a:pt x="9421397" y="8425542"/>
                </a:cubicBezTo>
                <a:cubicBezTo>
                  <a:pt x="9443169" y="8120742"/>
                  <a:pt x="9270637" y="7295067"/>
                  <a:pt x="9486712" y="7511142"/>
                </a:cubicBezTo>
                <a:cubicBezTo>
                  <a:pt x="9733508" y="7757938"/>
                  <a:pt x="9601385" y="8210656"/>
                  <a:pt x="9552026" y="8556171"/>
                </a:cubicBezTo>
                <a:cubicBezTo>
                  <a:pt x="9486969" y="9011570"/>
                  <a:pt x="9147284" y="10026665"/>
                  <a:pt x="8768255" y="10450285"/>
                </a:cubicBezTo>
                <a:cubicBezTo>
                  <a:pt x="8561928" y="10680885"/>
                  <a:pt x="8294047" y="10848142"/>
                  <a:pt x="8049797" y="11038114"/>
                </a:cubicBezTo>
                <a:cubicBezTo>
                  <a:pt x="7901963" y="11153096"/>
                  <a:pt x="7757496" y="11275893"/>
                  <a:pt x="7592597" y="11364685"/>
                </a:cubicBezTo>
                <a:cubicBezTo>
                  <a:pt x="6606964" y="11895411"/>
                  <a:pt x="6395298" y="11936917"/>
                  <a:pt x="5437226" y="12279085"/>
                </a:cubicBezTo>
                <a:cubicBezTo>
                  <a:pt x="4918175" y="12971154"/>
                  <a:pt x="5005242" y="12703005"/>
                  <a:pt x="4849397" y="13716000"/>
                </a:cubicBezTo>
                <a:cubicBezTo>
                  <a:pt x="4809533" y="13975114"/>
                  <a:pt x="4620311" y="14704485"/>
                  <a:pt x="4784083" y="14499771"/>
                </a:cubicBezTo>
                <a:cubicBezTo>
                  <a:pt x="5025085" y="14198519"/>
                  <a:pt x="4976664" y="13751203"/>
                  <a:pt x="5110655" y="13389428"/>
                </a:cubicBezTo>
                <a:cubicBezTo>
                  <a:pt x="5195195" y="13161169"/>
                  <a:pt x="5299033" y="12936665"/>
                  <a:pt x="5437226" y="12736285"/>
                </a:cubicBezTo>
                <a:cubicBezTo>
                  <a:pt x="6119548" y="11746917"/>
                  <a:pt x="6290919" y="11621335"/>
                  <a:pt x="7004769" y="10907485"/>
                </a:cubicBezTo>
                <a:cubicBezTo>
                  <a:pt x="7287798" y="11016342"/>
                  <a:pt x="7589558" y="11085390"/>
                  <a:pt x="7853855" y="11234057"/>
                </a:cubicBezTo>
                <a:cubicBezTo>
                  <a:pt x="8286580" y="11477465"/>
                  <a:pt x="7922923" y="11665996"/>
                  <a:pt x="7657912" y="11821885"/>
                </a:cubicBezTo>
                <a:cubicBezTo>
                  <a:pt x="7431167" y="11955264"/>
                  <a:pt x="7178941" y="12039600"/>
                  <a:pt x="6939455" y="12148457"/>
                </a:cubicBezTo>
                <a:cubicBezTo>
                  <a:pt x="6547569" y="12583885"/>
                  <a:pt x="5890876" y="12882882"/>
                  <a:pt x="5763797" y="13454742"/>
                </a:cubicBezTo>
                <a:cubicBezTo>
                  <a:pt x="5720254" y="13650685"/>
                  <a:pt x="5524126" y="14211092"/>
                  <a:pt x="5633169" y="14042571"/>
                </a:cubicBezTo>
                <a:cubicBezTo>
                  <a:pt x="6888643" y="12102297"/>
                  <a:pt x="5775773" y="12521021"/>
                  <a:pt x="7004769" y="12213771"/>
                </a:cubicBezTo>
                <a:cubicBezTo>
                  <a:pt x="7222483" y="12300857"/>
                  <a:pt x="7451454" y="12363859"/>
                  <a:pt x="7657912" y="12475028"/>
                </a:cubicBezTo>
                <a:cubicBezTo>
                  <a:pt x="7810371" y="12557121"/>
                  <a:pt x="8264226" y="13245489"/>
                  <a:pt x="7527283" y="12213771"/>
                </a:cubicBezTo>
                <a:cubicBezTo>
                  <a:pt x="7333864" y="10472990"/>
                  <a:pt x="7327875" y="11278937"/>
                  <a:pt x="7657912" y="9078685"/>
                </a:cubicBezTo>
                <a:cubicBezTo>
                  <a:pt x="7690847" y="8859116"/>
                  <a:pt x="7753912" y="8644851"/>
                  <a:pt x="7788540" y="8425542"/>
                </a:cubicBezTo>
                <a:cubicBezTo>
                  <a:pt x="7819288" y="8230806"/>
                  <a:pt x="7770484" y="8016367"/>
                  <a:pt x="7853855" y="7837714"/>
                </a:cubicBezTo>
                <a:cubicBezTo>
                  <a:pt x="8017308" y="7487458"/>
                  <a:pt x="8271805" y="7435402"/>
                  <a:pt x="8572312" y="7315200"/>
                </a:cubicBezTo>
                <a:lnTo>
                  <a:pt x="8964197" y="7380514"/>
                </a:lnTo>
                <a:cubicBezTo>
                  <a:pt x="9056687" y="7602489"/>
                  <a:pt x="8992581" y="7877503"/>
                  <a:pt x="8898883" y="8098971"/>
                </a:cubicBezTo>
                <a:cubicBezTo>
                  <a:pt x="8508111" y="9022613"/>
                  <a:pt x="7527283" y="10776857"/>
                  <a:pt x="7527283" y="10776857"/>
                </a:cubicBezTo>
                <a:cubicBezTo>
                  <a:pt x="7393522" y="11646306"/>
                  <a:pt x="7394505" y="11523252"/>
                  <a:pt x="7331340" y="12344400"/>
                </a:cubicBezTo>
                <a:cubicBezTo>
                  <a:pt x="7274036" y="13089352"/>
                  <a:pt x="7417839" y="14070030"/>
                  <a:pt x="6939455" y="14761028"/>
                </a:cubicBezTo>
                <a:cubicBezTo>
                  <a:pt x="6860104" y="14875646"/>
                  <a:pt x="6721740" y="14935199"/>
                  <a:pt x="6612883" y="15022285"/>
                </a:cubicBezTo>
                <a:cubicBezTo>
                  <a:pt x="6141985" y="14457207"/>
                  <a:pt x="6005438" y="14514058"/>
                  <a:pt x="6612883" y="13520057"/>
                </a:cubicBezTo>
                <a:cubicBezTo>
                  <a:pt x="7139654" y="12658068"/>
                  <a:pt x="8441683" y="11103428"/>
                  <a:pt x="8441683" y="11103428"/>
                </a:cubicBezTo>
                <a:cubicBezTo>
                  <a:pt x="8528769" y="10820399"/>
                  <a:pt x="8627578" y="10540715"/>
                  <a:pt x="8702940" y="10254342"/>
                </a:cubicBezTo>
                <a:cubicBezTo>
                  <a:pt x="8747786" y="10083928"/>
                  <a:pt x="8817207" y="9470837"/>
                  <a:pt x="8833569" y="9339942"/>
                </a:cubicBezTo>
                <a:cubicBezTo>
                  <a:pt x="8855340" y="8926285"/>
                  <a:pt x="8864483" y="8511770"/>
                  <a:pt x="8898883" y="8098971"/>
                </a:cubicBezTo>
                <a:cubicBezTo>
                  <a:pt x="8908102" y="7988342"/>
                  <a:pt x="8871829" y="7833979"/>
                  <a:pt x="8964197" y="7772400"/>
                </a:cubicBezTo>
                <a:cubicBezTo>
                  <a:pt x="9029511" y="7728857"/>
                  <a:pt x="9051283" y="7903028"/>
                  <a:pt x="9094826" y="7968342"/>
                </a:cubicBezTo>
                <a:cubicBezTo>
                  <a:pt x="9344370" y="9299244"/>
                  <a:pt x="9376822" y="8955492"/>
                  <a:pt x="9160140" y="10515600"/>
                </a:cubicBezTo>
                <a:cubicBezTo>
                  <a:pt x="9120181" y="10803305"/>
                  <a:pt x="9017088" y="11079074"/>
                  <a:pt x="8964197" y="11364685"/>
                </a:cubicBezTo>
                <a:cubicBezTo>
                  <a:pt x="8908133" y="11667432"/>
                  <a:pt x="8833569" y="12279085"/>
                  <a:pt x="8833569" y="12279085"/>
                </a:cubicBezTo>
                <a:cubicBezTo>
                  <a:pt x="9087134" y="12786216"/>
                  <a:pt x="9069594" y="12819046"/>
                  <a:pt x="9421397" y="13258800"/>
                </a:cubicBezTo>
                <a:cubicBezTo>
                  <a:pt x="9794710" y="13725441"/>
                  <a:pt x="9441205" y="13118624"/>
                  <a:pt x="10009226" y="13781314"/>
                </a:cubicBezTo>
                <a:cubicBezTo>
                  <a:pt x="10743473" y="14637935"/>
                  <a:pt x="10052581" y="14160023"/>
                  <a:pt x="10727683" y="14565085"/>
                </a:cubicBezTo>
                <a:cubicBezTo>
                  <a:pt x="10814769" y="14673942"/>
                  <a:pt x="10890366" y="14793082"/>
                  <a:pt x="10988940" y="14891657"/>
                </a:cubicBezTo>
                <a:cubicBezTo>
                  <a:pt x="11065914" y="14968631"/>
                  <a:pt x="11298879" y="15184965"/>
                  <a:pt x="11250197" y="15087600"/>
                </a:cubicBezTo>
                <a:cubicBezTo>
                  <a:pt x="11181350" y="14949905"/>
                  <a:pt x="11032483" y="14869885"/>
                  <a:pt x="10923626" y="14761028"/>
                </a:cubicBezTo>
                <a:cubicBezTo>
                  <a:pt x="10727461" y="13780200"/>
                  <a:pt x="10840287" y="14490851"/>
                  <a:pt x="10988940" y="12409714"/>
                </a:cubicBezTo>
                <a:cubicBezTo>
                  <a:pt x="11006073" y="12169852"/>
                  <a:pt x="11032483" y="11930743"/>
                  <a:pt x="11054255" y="11691257"/>
                </a:cubicBezTo>
                <a:cubicBezTo>
                  <a:pt x="11032483" y="10406743"/>
                  <a:pt x="11048171" y="9121047"/>
                  <a:pt x="10988940" y="7837714"/>
                </a:cubicBezTo>
                <a:cubicBezTo>
                  <a:pt x="10982592" y="7700166"/>
                  <a:pt x="10940929" y="7555984"/>
                  <a:pt x="10858312" y="7445828"/>
                </a:cubicBezTo>
                <a:cubicBezTo>
                  <a:pt x="10799893" y="7367936"/>
                  <a:pt x="10685693" y="7355490"/>
                  <a:pt x="10597055" y="7315200"/>
                </a:cubicBezTo>
                <a:cubicBezTo>
                  <a:pt x="10446110" y="7246589"/>
                  <a:pt x="10292255" y="7184571"/>
                  <a:pt x="10139855" y="7119257"/>
                </a:cubicBezTo>
                <a:cubicBezTo>
                  <a:pt x="10226941" y="7358743"/>
                  <a:pt x="10281881" y="7612500"/>
                  <a:pt x="10401112" y="7837714"/>
                </a:cubicBezTo>
                <a:cubicBezTo>
                  <a:pt x="10871132" y="8725530"/>
                  <a:pt x="11542725" y="9512686"/>
                  <a:pt x="11903340" y="10450285"/>
                </a:cubicBezTo>
                <a:lnTo>
                  <a:pt x="12229912" y="11299371"/>
                </a:lnTo>
                <a:cubicBezTo>
                  <a:pt x="12251683" y="11647714"/>
                  <a:pt x="12302348" y="11995450"/>
                  <a:pt x="12295226" y="12344400"/>
                </a:cubicBezTo>
                <a:cubicBezTo>
                  <a:pt x="12268841" y="13637252"/>
                  <a:pt x="12525088" y="14259985"/>
                  <a:pt x="11772712" y="15087600"/>
                </a:cubicBezTo>
                <a:cubicBezTo>
                  <a:pt x="11648644" y="15224075"/>
                  <a:pt x="11056855" y="15331878"/>
                  <a:pt x="10988940" y="15348857"/>
                </a:cubicBezTo>
                <a:cubicBezTo>
                  <a:pt x="11883625" y="13803490"/>
                  <a:pt x="11529879" y="14551679"/>
                  <a:pt x="12099283" y="13128171"/>
                </a:cubicBezTo>
                <a:cubicBezTo>
                  <a:pt x="12121054" y="12801600"/>
                  <a:pt x="12189075" y="12474837"/>
                  <a:pt x="12164597" y="12148457"/>
                </a:cubicBezTo>
                <a:cubicBezTo>
                  <a:pt x="12110372" y="11425458"/>
                  <a:pt x="11892499" y="10200697"/>
                  <a:pt x="11576769" y="9470571"/>
                </a:cubicBezTo>
                <a:cubicBezTo>
                  <a:pt x="11371913" y="8996842"/>
                  <a:pt x="11175182" y="8506376"/>
                  <a:pt x="10858312" y="8098971"/>
                </a:cubicBezTo>
                <a:cubicBezTo>
                  <a:pt x="10259026" y="7328459"/>
                  <a:pt x="10564574" y="7697956"/>
                  <a:pt x="9943912" y="6988628"/>
                </a:cubicBezTo>
                <a:cubicBezTo>
                  <a:pt x="10009226" y="7336971"/>
                  <a:pt x="10009954" y="7703908"/>
                  <a:pt x="10139855" y="8033657"/>
                </a:cubicBezTo>
                <a:cubicBezTo>
                  <a:pt x="10579032" y="9148491"/>
                  <a:pt x="11642083" y="11299371"/>
                  <a:pt x="11642083" y="11299371"/>
                </a:cubicBezTo>
                <a:cubicBezTo>
                  <a:pt x="11721482" y="11974260"/>
                  <a:pt x="11863866" y="12978856"/>
                  <a:pt x="11838026" y="13650685"/>
                </a:cubicBezTo>
                <a:cubicBezTo>
                  <a:pt x="11831934" y="13809066"/>
                  <a:pt x="11750940" y="13955485"/>
                  <a:pt x="11707397" y="14107885"/>
                </a:cubicBezTo>
                <a:cubicBezTo>
                  <a:pt x="10864579" y="13602193"/>
                  <a:pt x="11440400" y="14071728"/>
                  <a:pt x="11315512" y="12148457"/>
                </a:cubicBezTo>
                <a:cubicBezTo>
                  <a:pt x="11098628" y="8808435"/>
                  <a:pt x="11531955" y="9838137"/>
                  <a:pt x="10792997" y="8360228"/>
                </a:cubicBezTo>
                <a:cubicBezTo>
                  <a:pt x="10771226" y="9013371"/>
                  <a:pt x="10727683" y="9666151"/>
                  <a:pt x="10727683" y="10319657"/>
                </a:cubicBezTo>
                <a:cubicBezTo>
                  <a:pt x="10727683" y="10929646"/>
                  <a:pt x="10848223" y="11540973"/>
                  <a:pt x="10792997" y="12148457"/>
                </a:cubicBezTo>
                <a:cubicBezTo>
                  <a:pt x="10779775" y="12293904"/>
                  <a:pt x="10639733" y="11896243"/>
                  <a:pt x="10597055" y="11756571"/>
                </a:cubicBezTo>
                <a:cubicBezTo>
                  <a:pt x="10399525" y="11110109"/>
                  <a:pt x="10288300" y="10438421"/>
                  <a:pt x="10074540" y="9797142"/>
                </a:cubicBezTo>
                <a:cubicBezTo>
                  <a:pt x="9895537" y="9260133"/>
                  <a:pt x="9639111" y="8752114"/>
                  <a:pt x="9421397" y="8229600"/>
                </a:cubicBezTo>
                <a:cubicBezTo>
                  <a:pt x="9482646" y="8688963"/>
                  <a:pt x="9659186" y="10072956"/>
                  <a:pt x="9747969" y="10450285"/>
                </a:cubicBezTo>
                <a:cubicBezTo>
                  <a:pt x="9826813" y="10785371"/>
                  <a:pt x="9974312" y="11100678"/>
                  <a:pt x="10074540" y="11430000"/>
                </a:cubicBezTo>
                <a:cubicBezTo>
                  <a:pt x="10590563" y="13125504"/>
                  <a:pt x="9709411" y="10550903"/>
                  <a:pt x="10466426" y="12605657"/>
                </a:cubicBezTo>
                <a:cubicBezTo>
                  <a:pt x="10537829" y="12799464"/>
                  <a:pt x="10579583" y="13004260"/>
                  <a:pt x="10662369" y="13193485"/>
                </a:cubicBezTo>
                <a:cubicBezTo>
                  <a:pt x="10732723" y="13354295"/>
                  <a:pt x="10841025" y="13495808"/>
                  <a:pt x="10923626" y="13650685"/>
                </a:cubicBezTo>
                <a:cubicBezTo>
                  <a:pt x="11015263" y="13822505"/>
                  <a:pt x="11104973" y="13995622"/>
                  <a:pt x="11184883" y="14173200"/>
                </a:cubicBezTo>
                <a:cubicBezTo>
                  <a:pt x="11301028" y="14431300"/>
                  <a:pt x="11396506" y="14698336"/>
                  <a:pt x="11511455" y="14956971"/>
                </a:cubicBezTo>
                <a:cubicBezTo>
                  <a:pt x="11657820" y="15286291"/>
                  <a:pt x="11816255" y="15610114"/>
                  <a:pt x="11968655" y="15936685"/>
                </a:cubicBezTo>
                <a:cubicBezTo>
                  <a:pt x="12055741" y="16328571"/>
                  <a:pt x="12119627" y="16726343"/>
                  <a:pt x="12229912" y="17112342"/>
                </a:cubicBezTo>
                <a:cubicBezTo>
                  <a:pt x="12276533" y="17275515"/>
                  <a:pt x="12854907" y="17802652"/>
                  <a:pt x="11968655" y="16916400"/>
                </a:cubicBezTo>
                <a:cubicBezTo>
                  <a:pt x="11990426" y="16372114"/>
                  <a:pt x="11992191" y="15826659"/>
                  <a:pt x="12033969" y="15283542"/>
                </a:cubicBezTo>
                <a:cubicBezTo>
                  <a:pt x="12057583" y="14976554"/>
                  <a:pt x="12125195" y="14674505"/>
                  <a:pt x="12164597" y="14369142"/>
                </a:cubicBezTo>
                <a:cubicBezTo>
                  <a:pt x="12212288" y="13999540"/>
                  <a:pt x="12251683" y="13628914"/>
                  <a:pt x="12295226" y="13258800"/>
                </a:cubicBezTo>
                <a:cubicBezTo>
                  <a:pt x="11976138" y="10706096"/>
                  <a:pt x="12235631" y="11272884"/>
                  <a:pt x="11576769" y="9535885"/>
                </a:cubicBezTo>
                <a:cubicBezTo>
                  <a:pt x="11476392" y="9271254"/>
                  <a:pt x="11395814" y="8994809"/>
                  <a:pt x="11250197" y="8752114"/>
                </a:cubicBezTo>
                <a:cubicBezTo>
                  <a:pt x="11131125" y="8553662"/>
                  <a:pt x="10945397" y="8403771"/>
                  <a:pt x="10792997" y="8229600"/>
                </a:cubicBezTo>
                <a:cubicBezTo>
                  <a:pt x="12297662" y="14463213"/>
                  <a:pt x="10078662" y="5351592"/>
                  <a:pt x="11838026" y="12279085"/>
                </a:cubicBezTo>
                <a:cubicBezTo>
                  <a:pt x="12003118" y="12929136"/>
                  <a:pt x="12157057" y="13582213"/>
                  <a:pt x="12295226" y="14238514"/>
                </a:cubicBezTo>
                <a:cubicBezTo>
                  <a:pt x="12331386" y="14410276"/>
                  <a:pt x="12452929" y="14910272"/>
                  <a:pt x="12360540" y="14761028"/>
                </a:cubicBezTo>
                <a:cubicBezTo>
                  <a:pt x="11991516" y="14164912"/>
                  <a:pt x="11706520" y="13517863"/>
                  <a:pt x="11446140" y="12866914"/>
                </a:cubicBezTo>
                <a:cubicBezTo>
                  <a:pt x="11139309" y="12099837"/>
                  <a:pt x="10923626" y="11299371"/>
                  <a:pt x="10662369" y="10515600"/>
                </a:cubicBezTo>
                <a:cubicBezTo>
                  <a:pt x="10553512" y="9601200"/>
                  <a:pt x="10747614" y="8596041"/>
                  <a:pt x="10335797" y="7772400"/>
                </a:cubicBezTo>
                <a:cubicBezTo>
                  <a:pt x="10292254" y="7685314"/>
                  <a:pt x="10166347" y="7421852"/>
                  <a:pt x="10205169" y="7511142"/>
                </a:cubicBezTo>
                <a:cubicBezTo>
                  <a:pt x="10461658" y="8101067"/>
                  <a:pt x="10744015" y="8679809"/>
                  <a:pt x="10988940" y="9274628"/>
                </a:cubicBezTo>
                <a:cubicBezTo>
                  <a:pt x="11201416" y="9790641"/>
                  <a:pt x="11318252" y="10347617"/>
                  <a:pt x="11576769" y="10842171"/>
                </a:cubicBezTo>
                <a:cubicBezTo>
                  <a:pt x="11789857" y="11249817"/>
                  <a:pt x="12505803" y="12282593"/>
                  <a:pt x="13013683" y="12670971"/>
                </a:cubicBezTo>
                <a:cubicBezTo>
                  <a:pt x="13191739" y="12807131"/>
                  <a:pt x="13398390" y="12902752"/>
                  <a:pt x="13601512" y="12997542"/>
                </a:cubicBezTo>
                <a:cubicBezTo>
                  <a:pt x="14516015" y="13424310"/>
                  <a:pt x="13515263" y="12856447"/>
                  <a:pt x="14319969" y="13258800"/>
                </a:cubicBezTo>
                <a:cubicBezTo>
                  <a:pt x="14563964" y="13380798"/>
                  <a:pt x="14800664" y="13516944"/>
                  <a:pt x="15038426" y="13650685"/>
                </a:cubicBezTo>
                <a:cubicBezTo>
                  <a:pt x="15149071" y="13712923"/>
                  <a:pt x="15271063" y="13761233"/>
                  <a:pt x="15364997" y="13846628"/>
                </a:cubicBezTo>
                <a:cubicBezTo>
                  <a:pt x="15513520" y="13981649"/>
                  <a:pt x="15614950" y="14445759"/>
                  <a:pt x="15756883" y="14303828"/>
                </a:cubicBezTo>
                <a:cubicBezTo>
                  <a:pt x="15902118" y="14158596"/>
                  <a:pt x="15539169" y="13955485"/>
                  <a:pt x="15430312" y="13781314"/>
                </a:cubicBezTo>
                <a:cubicBezTo>
                  <a:pt x="15305490" y="13250822"/>
                  <a:pt x="15071275" y="12136324"/>
                  <a:pt x="14842483" y="11625942"/>
                </a:cubicBezTo>
                <a:cubicBezTo>
                  <a:pt x="14706543" y="11322691"/>
                  <a:pt x="14482085" y="11066959"/>
                  <a:pt x="14319969" y="10776857"/>
                </a:cubicBezTo>
                <a:cubicBezTo>
                  <a:pt x="14006832" y="10216506"/>
                  <a:pt x="13722893" y="9470668"/>
                  <a:pt x="13274940" y="8948057"/>
                </a:cubicBezTo>
                <a:cubicBezTo>
                  <a:pt x="13134677" y="8784417"/>
                  <a:pt x="12965454" y="8647803"/>
                  <a:pt x="12817740" y="8490857"/>
                </a:cubicBezTo>
                <a:cubicBezTo>
                  <a:pt x="12694116" y="8359507"/>
                  <a:pt x="11989364" y="7543003"/>
                  <a:pt x="11772712" y="7380514"/>
                </a:cubicBezTo>
                <a:cubicBezTo>
                  <a:pt x="11678918" y="7310168"/>
                  <a:pt x="11552874" y="7298401"/>
                  <a:pt x="11446140" y="7249885"/>
                </a:cubicBezTo>
                <a:cubicBezTo>
                  <a:pt x="10822629" y="6966471"/>
                  <a:pt x="11272968" y="7126846"/>
                  <a:pt x="10858312" y="6988628"/>
                </a:cubicBezTo>
                <a:cubicBezTo>
                  <a:pt x="14083848" y="10674956"/>
                  <a:pt x="10017644" y="6147960"/>
                  <a:pt x="14385283" y="10515600"/>
                </a:cubicBezTo>
                <a:cubicBezTo>
                  <a:pt x="14995036" y="11125353"/>
                  <a:pt x="15516224" y="11902975"/>
                  <a:pt x="16018140" y="12605657"/>
                </a:cubicBezTo>
                <a:cubicBezTo>
                  <a:pt x="16083454" y="12866914"/>
                  <a:pt x="16252167" y="13122837"/>
                  <a:pt x="16214083" y="13389428"/>
                </a:cubicBezTo>
                <a:cubicBezTo>
                  <a:pt x="16013521" y="14793365"/>
                  <a:pt x="16059108" y="14671134"/>
                  <a:pt x="15364997" y="15087600"/>
                </a:cubicBezTo>
                <a:cubicBezTo>
                  <a:pt x="15343226" y="14891657"/>
                  <a:pt x="15299683" y="14696920"/>
                  <a:pt x="15299683" y="14499771"/>
                </a:cubicBezTo>
                <a:cubicBezTo>
                  <a:pt x="15299683" y="14030689"/>
                  <a:pt x="15395772" y="13708139"/>
                  <a:pt x="15495626" y="13258800"/>
                </a:cubicBezTo>
                <a:cubicBezTo>
                  <a:pt x="15566524" y="12549820"/>
                  <a:pt x="15684351" y="12167970"/>
                  <a:pt x="15234369" y="11430000"/>
                </a:cubicBezTo>
                <a:cubicBezTo>
                  <a:pt x="14888903" y="10863436"/>
                  <a:pt x="14397307" y="10396995"/>
                  <a:pt x="13928083" y="9927771"/>
                </a:cubicBezTo>
                <a:cubicBezTo>
                  <a:pt x="13753912" y="9753600"/>
                  <a:pt x="13544328" y="9608770"/>
                  <a:pt x="13405569" y="9405257"/>
                </a:cubicBezTo>
                <a:cubicBezTo>
                  <a:pt x="13213597" y="9123698"/>
                  <a:pt x="13106001" y="8792984"/>
                  <a:pt x="12948369" y="8490857"/>
                </a:cubicBezTo>
                <a:cubicBezTo>
                  <a:pt x="12844684" y="8292128"/>
                  <a:pt x="12768600" y="8072416"/>
                  <a:pt x="12621797" y="7903028"/>
                </a:cubicBezTo>
                <a:cubicBezTo>
                  <a:pt x="12479209" y="7738504"/>
                  <a:pt x="12269289" y="7647147"/>
                  <a:pt x="12099283" y="7511142"/>
                </a:cubicBezTo>
                <a:cubicBezTo>
                  <a:pt x="11942545" y="7385752"/>
                  <a:pt x="11803676" y="7238325"/>
                  <a:pt x="11642083" y="7119257"/>
                </a:cubicBezTo>
                <a:cubicBezTo>
                  <a:pt x="11075505" y="6701779"/>
                  <a:pt x="10813778" y="6551067"/>
                  <a:pt x="10205169" y="6270171"/>
                </a:cubicBezTo>
                <a:cubicBezTo>
                  <a:pt x="10142658" y="6241320"/>
                  <a:pt x="10074540" y="6226628"/>
                  <a:pt x="10009226" y="6204857"/>
                </a:cubicBezTo>
                <a:cubicBezTo>
                  <a:pt x="9922140" y="6574971"/>
                  <a:pt x="9665487" y="6944032"/>
                  <a:pt x="9747969" y="7315200"/>
                </a:cubicBezTo>
                <a:cubicBezTo>
                  <a:pt x="10113712" y="8961046"/>
                  <a:pt x="11458799" y="10893985"/>
                  <a:pt x="12556483" y="12083142"/>
                </a:cubicBezTo>
                <a:cubicBezTo>
                  <a:pt x="12696576" y="12234910"/>
                  <a:pt x="12948369" y="12213771"/>
                  <a:pt x="13144312" y="12279085"/>
                </a:cubicBezTo>
                <a:cubicBezTo>
                  <a:pt x="12883055" y="11821885"/>
                  <a:pt x="12596034" y="11378473"/>
                  <a:pt x="12360540" y="10907485"/>
                </a:cubicBezTo>
                <a:cubicBezTo>
                  <a:pt x="12007601" y="10201607"/>
                  <a:pt x="11740285" y="9454694"/>
                  <a:pt x="11380826" y="8752114"/>
                </a:cubicBezTo>
                <a:cubicBezTo>
                  <a:pt x="11259781" y="8515527"/>
                  <a:pt x="10827304" y="7851287"/>
                  <a:pt x="10923626" y="8098971"/>
                </a:cubicBezTo>
                <a:cubicBezTo>
                  <a:pt x="11170653" y="8734182"/>
                  <a:pt x="11479006" y="9348444"/>
                  <a:pt x="11838026" y="9927771"/>
                </a:cubicBezTo>
                <a:cubicBezTo>
                  <a:pt x="13422672" y="12484812"/>
                  <a:pt x="13064817" y="12085050"/>
                  <a:pt x="14385283" y="13258800"/>
                </a:cubicBezTo>
                <a:cubicBezTo>
                  <a:pt x="13490054" y="10061554"/>
                  <a:pt x="14012739" y="10486672"/>
                  <a:pt x="12295226" y="8360228"/>
                </a:cubicBezTo>
                <a:cubicBezTo>
                  <a:pt x="12251967" y="8306669"/>
                  <a:pt x="12164597" y="8316685"/>
                  <a:pt x="12099283" y="8294914"/>
                </a:cubicBezTo>
                <a:cubicBezTo>
                  <a:pt x="14346757" y="12434995"/>
                  <a:pt x="13261724" y="10230637"/>
                  <a:pt x="11968655" y="8621485"/>
                </a:cubicBezTo>
                <a:cubicBezTo>
                  <a:pt x="10909066" y="7302885"/>
                  <a:pt x="10893624" y="7317323"/>
                  <a:pt x="10074540" y="6662057"/>
                </a:cubicBezTo>
                <a:cubicBezTo>
                  <a:pt x="10335797" y="7141028"/>
                  <a:pt x="10563280" y="7640032"/>
                  <a:pt x="10858312" y="8098971"/>
                </a:cubicBezTo>
                <a:cubicBezTo>
                  <a:pt x="10958210" y="8254367"/>
                  <a:pt x="11155151" y="8649267"/>
                  <a:pt x="11250197" y="8490857"/>
                </a:cubicBezTo>
                <a:cubicBezTo>
                  <a:pt x="11377912" y="8278000"/>
                  <a:pt x="10860418" y="7927469"/>
                  <a:pt x="11054255" y="7772400"/>
                </a:cubicBezTo>
                <a:cubicBezTo>
                  <a:pt x="11234974" y="7627825"/>
                  <a:pt x="11392680" y="8089341"/>
                  <a:pt x="11576769" y="8229600"/>
                </a:cubicBezTo>
                <a:cubicBezTo>
                  <a:pt x="11850586" y="8438222"/>
                  <a:pt x="12142190" y="8622408"/>
                  <a:pt x="12425855" y="8817428"/>
                </a:cubicBezTo>
                <a:cubicBezTo>
                  <a:pt x="12490541" y="8861899"/>
                  <a:pt x="12562197" y="8896971"/>
                  <a:pt x="12621797" y="8948057"/>
                </a:cubicBezTo>
                <a:cubicBezTo>
                  <a:pt x="12774197" y="9078685"/>
                  <a:pt x="12893393" y="9263517"/>
                  <a:pt x="13078997" y="9339942"/>
                </a:cubicBezTo>
                <a:cubicBezTo>
                  <a:pt x="13281317" y="9423250"/>
                  <a:pt x="13514426" y="9383485"/>
                  <a:pt x="13732140" y="9405257"/>
                </a:cubicBezTo>
                <a:cubicBezTo>
                  <a:pt x="13862769" y="9470571"/>
                  <a:pt x="13981950" y="9567372"/>
                  <a:pt x="14124026" y="9601200"/>
                </a:cubicBezTo>
                <a:cubicBezTo>
                  <a:pt x="15451850" y="9917348"/>
                  <a:pt x="15125366" y="9718441"/>
                  <a:pt x="16475340" y="8882742"/>
                </a:cubicBezTo>
                <a:cubicBezTo>
                  <a:pt x="16301169" y="8599714"/>
                  <a:pt x="16101447" y="8330899"/>
                  <a:pt x="15952826" y="8033657"/>
                </a:cubicBezTo>
                <a:cubicBezTo>
                  <a:pt x="15860458" y="7848920"/>
                  <a:pt x="15849251" y="7630565"/>
                  <a:pt x="15756883" y="7445828"/>
                </a:cubicBezTo>
                <a:cubicBezTo>
                  <a:pt x="15657262" y="7246586"/>
                  <a:pt x="15232965" y="6718329"/>
                  <a:pt x="15038426" y="6596742"/>
                </a:cubicBezTo>
                <a:cubicBezTo>
                  <a:pt x="14839583" y="6472465"/>
                  <a:pt x="14597196" y="6435865"/>
                  <a:pt x="14385283" y="6335485"/>
                </a:cubicBezTo>
                <a:cubicBezTo>
                  <a:pt x="13494065" y="5913329"/>
                  <a:pt x="14129406" y="6064239"/>
                  <a:pt x="13405569" y="5943600"/>
                </a:cubicBezTo>
                <a:cubicBezTo>
                  <a:pt x="8851405" y="6054677"/>
                  <a:pt x="10619019" y="5792444"/>
                  <a:pt x="12164597" y="6335485"/>
                </a:cubicBezTo>
                <a:cubicBezTo>
                  <a:pt x="12662593" y="6510456"/>
                  <a:pt x="14339386" y="7602216"/>
                  <a:pt x="14581226" y="7772400"/>
                </a:cubicBezTo>
                <a:cubicBezTo>
                  <a:pt x="14707125" y="7860996"/>
                  <a:pt x="15061212" y="8086186"/>
                  <a:pt x="14907797" y="8098971"/>
                </a:cubicBezTo>
                <a:cubicBezTo>
                  <a:pt x="14528889" y="8130547"/>
                  <a:pt x="14172503" y="7900222"/>
                  <a:pt x="13797455" y="7837714"/>
                </a:cubicBezTo>
                <a:cubicBezTo>
                  <a:pt x="13517452" y="7791047"/>
                  <a:pt x="13231398" y="7794171"/>
                  <a:pt x="12948369" y="7772400"/>
                </a:cubicBezTo>
                <a:cubicBezTo>
                  <a:pt x="13166083" y="7968343"/>
                  <a:pt x="13347200" y="8214907"/>
                  <a:pt x="13601512" y="8360228"/>
                </a:cubicBezTo>
                <a:cubicBezTo>
                  <a:pt x="13817038" y="8483386"/>
                  <a:pt x="14409940" y="8787525"/>
                  <a:pt x="14319969" y="8556171"/>
                </a:cubicBezTo>
                <a:cubicBezTo>
                  <a:pt x="14101715" y="7994948"/>
                  <a:pt x="13647225" y="7515758"/>
                  <a:pt x="13144312" y="7184571"/>
                </a:cubicBezTo>
                <a:cubicBezTo>
                  <a:pt x="12712110" y="6899950"/>
                  <a:pt x="12144133" y="6918197"/>
                  <a:pt x="11642083" y="6792685"/>
                </a:cubicBezTo>
                <a:cubicBezTo>
                  <a:pt x="11534385" y="6765760"/>
                  <a:pt x="11207814" y="6700446"/>
                  <a:pt x="11315512" y="6727371"/>
                </a:cubicBezTo>
                <a:cubicBezTo>
                  <a:pt x="11510241" y="6776054"/>
                  <a:pt x="11707397" y="6814457"/>
                  <a:pt x="11903340" y="6858000"/>
                </a:cubicBezTo>
                <a:cubicBezTo>
                  <a:pt x="11519979" y="7022297"/>
                  <a:pt x="10761183" y="7428001"/>
                  <a:pt x="10270483" y="7380514"/>
                </a:cubicBezTo>
                <a:cubicBezTo>
                  <a:pt x="9823740" y="7337281"/>
                  <a:pt x="9399626" y="7162799"/>
                  <a:pt x="8964197" y="7053942"/>
                </a:cubicBezTo>
                <a:cubicBezTo>
                  <a:pt x="8790026" y="6770914"/>
                  <a:pt x="8389852" y="6533116"/>
                  <a:pt x="8441683" y="6204857"/>
                </a:cubicBezTo>
                <a:cubicBezTo>
                  <a:pt x="8484229" y="5935400"/>
                  <a:pt x="8889451" y="5846807"/>
                  <a:pt x="9160140" y="5812971"/>
                </a:cubicBezTo>
                <a:cubicBezTo>
                  <a:pt x="9457353" y="5775819"/>
                  <a:pt x="10206746" y="6082984"/>
                  <a:pt x="10531740" y="6204857"/>
                </a:cubicBezTo>
                <a:cubicBezTo>
                  <a:pt x="10401112" y="5921828"/>
                  <a:pt x="10360274" y="5576190"/>
                  <a:pt x="10139855" y="5355771"/>
                </a:cubicBezTo>
                <a:cubicBezTo>
                  <a:pt x="9504559" y="4720475"/>
                  <a:pt x="8617091" y="5400916"/>
                  <a:pt x="8049797" y="5617028"/>
                </a:cubicBezTo>
                <a:cubicBezTo>
                  <a:pt x="7825632" y="6513691"/>
                  <a:pt x="7541980" y="7004880"/>
                  <a:pt x="9356083" y="7511142"/>
                </a:cubicBezTo>
                <a:cubicBezTo>
                  <a:pt x="9835195" y="7644848"/>
                  <a:pt x="10270483" y="7119257"/>
                  <a:pt x="10727683" y="6923314"/>
                </a:cubicBezTo>
                <a:cubicBezTo>
                  <a:pt x="10662369" y="6226628"/>
                  <a:pt x="10736217" y="5502455"/>
                  <a:pt x="10531740" y="4833257"/>
                </a:cubicBezTo>
                <a:cubicBezTo>
                  <a:pt x="10474836" y="4647027"/>
                  <a:pt x="10202622" y="4549248"/>
                  <a:pt x="10009226" y="4572000"/>
                </a:cubicBezTo>
                <a:cubicBezTo>
                  <a:pt x="9775345" y="4599515"/>
                  <a:pt x="9617340" y="4833257"/>
                  <a:pt x="9421397" y="4963885"/>
                </a:cubicBezTo>
                <a:cubicBezTo>
                  <a:pt x="9233817" y="5854890"/>
                  <a:pt x="8858724" y="6654710"/>
                  <a:pt x="9552026" y="7511142"/>
                </a:cubicBezTo>
                <a:cubicBezTo>
                  <a:pt x="9703331" y="7698049"/>
                  <a:pt x="10030997" y="7554685"/>
                  <a:pt x="10270483" y="7576457"/>
                </a:cubicBezTo>
                <a:cubicBezTo>
                  <a:pt x="10929216" y="6753039"/>
                  <a:pt x="10846938" y="7019823"/>
                  <a:pt x="10205169" y="5094514"/>
                </a:cubicBezTo>
                <a:cubicBezTo>
                  <a:pt x="10136322" y="4887972"/>
                  <a:pt x="9856826" y="4833257"/>
                  <a:pt x="9682655" y="4702628"/>
                </a:cubicBezTo>
                <a:cubicBezTo>
                  <a:pt x="9182851" y="5577281"/>
                  <a:pt x="9053123" y="5580669"/>
                  <a:pt x="9747969" y="7119257"/>
                </a:cubicBezTo>
                <a:cubicBezTo>
                  <a:pt x="9829113" y="7298932"/>
                  <a:pt x="10139854" y="7162800"/>
                  <a:pt x="10335797" y="7184571"/>
                </a:cubicBezTo>
                <a:cubicBezTo>
                  <a:pt x="10422883" y="7162800"/>
                  <a:pt x="10597055" y="7209023"/>
                  <a:pt x="10597055" y="7119257"/>
                </a:cubicBezTo>
                <a:cubicBezTo>
                  <a:pt x="10597055" y="5720506"/>
                  <a:pt x="10686495" y="5790610"/>
                  <a:pt x="10074540" y="5943600"/>
                </a:cubicBezTo>
                <a:cubicBezTo>
                  <a:pt x="9811138" y="6272853"/>
                  <a:pt x="9615993" y="6395409"/>
                  <a:pt x="9747969" y="6923314"/>
                </a:cubicBezTo>
                <a:cubicBezTo>
                  <a:pt x="9789210" y="7088277"/>
                  <a:pt x="9965683" y="7184571"/>
                  <a:pt x="10074540" y="7315200"/>
                </a:cubicBezTo>
                <a:cubicBezTo>
                  <a:pt x="10176158" y="6959537"/>
                  <a:pt x="10456779" y="6337038"/>
                  <a:pt x="9878597" y="6074228"/>
                </a:cubicBezTo>
                <a:cubicBezTo>
                  <a:pt x="9695866" y="5991168"/>
                  <a:pt x="9617340" y="6379028"/>
                  <a:pt x="9486712" y="6531428"/>
                </a:cubicBezTo>
                <a:cubicBezTo>
                  <a:pt x="9530255" y="6792685"/>
                  <a:pt x="9396962" y="7168281"/>
                  <a:pt x="9617340" y="7315200"/>
                </a:cubicBezTo>
                <a:cubicBezTo>
                  <a:pt x="9784351" y="7426541"/>
                  <a:pt x="9874813" y="6903341"/>
                  <a:pt x="10074540" y="6923314"/>
                </a:cubicBezTo>
                <a:cubicBezTo>
                  <a:pt x="10239523" y="6939812"/>
                  <a:pt x="10205169" y="7228114"/>
                  <a:pt x="10270483" y="7380514"/>
                </a:cubicBezTo>
                <a:cubicBezTo>
                  <a:pt x="10752481" y="7139514"/>
                  <a:pt x="11517871" y="6862811"/>
                  <a:pt x="10205169" y="5878285"/>
                </a:cubicBezTo>
                <a:cubicBezTo>
                  <a:pt x="9963202" y="5696810"/>
                  <a:pt x="9900369" y="6400800"/>
                  <a:pt x="9747969" y="6662057"/>
                </a:cubicBezTo>
                <a:cubicBezTo>
                  <a:pt x="9769740" y="6749143"/>
                  <a:pt x="9725260" y="6940919"/>
                  <a:pt x="9813283" y="6923314"/>
                </a:cubicBezTo>
                <a:cubicBezTo>
                  <a:pt x="10394440" y="6807082"/>
                  <a:pt x="10375010" y="6635837"/>
                  <a:pt x="10466426" y="6270171"/>
                </a:cubicBezTo>
                <a:cubicBezTo>
                  <a:pt x="10183397" y="6052457"/>
                  <a:pt x="9948879" y="5749643"/>
                  <a:pt x="9617340" y="5617028"/>
                </a:cubicBezTo>
                <a:cubicBezTo>
                  <a:pt x="9171370" y="5438641"/>
                  <a:pt x="9375926" y="5490618"/>
                  <a:pt x="8833569" y="5421085"/>
                </a:cubicBezTo>
                <a:lnTo>
                  <a:pt x="6743512" y="5159828"/>
                </a:lnTo>
                <a:cubicBezTo>
                  <a:pt x="6655112" y="5100895"/>
                  <a:pt x="6335627" y="4893140"/>
                  <a:pt x="6286312" y="4833257"/>
                </a:cubicBezTo>
                <a:cubicBezTo>
                  <a:pt x="6230066" y="4764958"/>
                  <a:pt x="5737597" y="3956535"/>
                  <a:pt x="5437226" y="3722914"/>
                </a:cubicBezTo>
                <a:cubicBezTo>
                  <a:pt x="4994386" y="3378483"/>
                  <a:pt x="5085095" y="3480966"/>
                  <a:pt x="4522826" y="3331028"/>
                </a:cubicBezTo>
                <a:cubicBezTo>
                  <a:pt x="3824495" y="3144806"/>
                  <a:pt x="4312965" y="3235734"/>
                  <a:pt x="3608426" y="3135085"/>
                </a:cubicBezTo>
                <a:cubicBezTo>
                  <a:pt x="3499569" y="3069771"/>
                  <a:pt x="3395401" y="2995915"/>
                  <a:pt x="3281855" y="2939142"/>
                </a:cubicBezTo>
                <a:cubicBezTo>
                  <a:pt x="3220276" y="2908353"/>
                  <a:pt x="3111481" y="2937751"/>
                  <a:pt x="3085912" y="2873828"/>
                </a:cubicBezTo>
                <a:cubicBezTo>
                  <a:pt x="3052574" y="2790483"/>
                  <a:pt x="3106690" y="2690510"/>
                  <a:pt x="3151226" y="2612571"/>
                </a:cubicBezTo>
                <a:cubicBezTo>
                  <a:pt x="3257142" y="2427217"/>
                  <a:pt x="3432020" y="2374203"/>
                  <a:pt x="3608426" y="2286000"/>
                </a:cubicBezTo>
                <a:cubicBezTo>
                  <a:pt x="3717283" y="2133600"/>
                  <a:pt x="3831110" y="1984630"/>
                  <a:pt x="3934997" y="1828800"/>
                </a:cubicBezTo>
                <a:cubicBezTo>
                  <a:pt x="4099020" y="1582765"/>
                  <a:pt x="4137068" y="1489971"/>
                  <a:pt x="4261569" y="1240971"/>
                </a:cubicBezTo>
                <a:cubicBezTo>
                  <a:pt x="5851405" y="1530033"/>
                  <a:pt x="4088868" y="1068747"/>
                  <a:pt x="5633169" y="2024742"/>
                </a:cubicBezTo>
                <a:cubicBezTo>
                  <a:pt x="5844232" y="2155400"/>
                  <a:pt x="6107778" y="2174238"/>
                  <a:pt x="6351626" y="2220685"/>
                </a:cubicBezTo>
                <a:cubicBezTo>
                  <a:pt x="6566562" y="2261625"/>
                  <a:pt x="6786768" y="2267314"/>
                  <a:pt x="7004769" y="2286000"/>
                </a:cubicBezTo>
                <a:lnTo>
                  <a:pt x="8637626" y="2416628"/>
                </a:lnTo>
                <a:cubicBezTo>
                  <a:pt x="8781228" y="2476462"/>
                  <a:pt x="9732371" y="2851677"/>
                  <a:pt x="9943912" y="3004457"/>
                </a:cubicBezTo>
                <a:cubicBezTo>
                  <a:pt x="10569077" y="3455965"/>
                  <a:pt x="10755550" y="3749734"/>
                  <a:pt x="11119569" y="4441371"/>
                </a:cubicBezTo>
                <a:cubicBezTo>
                  <a:pt x="11183700" y="4563220"/>
                  <a:pt x="11206654" y="4702628"/>
                  <a:pt x="11250197" y="4833257"/>
                </a:cubicBezTo>
                <a:cubicBezTo>
                  <a:pt x="11141340" y="5138057"/>
                  <a:pt x="11129376" y="5497818"/>
                  <a:pt x="10923626" y="5747657"/>
                </a:cubicBezTo>
                <a:cubicBezTo>
                  <a:pt x="10832508" y="5858300"/>
                  <a:pt x="10214749" y="5967810"/>
                  <a:pt x="10009226" y="6008914"/>
                </a:cubicBezTo>
                <a:cubicBezTo>
                  <a:pt x="9483277" y="5745938"/>
                  <a:pt x="9647200" y="5928288"/>
                  <a:pt x="9813283" y="4898571"/>
                </a:cubicBezTo>
                <a:cubicBezTo>
                  <a:pt x="9870458" y="4544089"/>
                  <a:pt x="10074540" y="3853542"/>
                  <a:pt x="10074540" y="3853542"/>
                </a:cubicBezTo>
                <a:cubicBezTo>
                  <a:pt x="9965683" y="3396342"/>
                  <a:pt x="9937672" y="2911936"/>
                  <a:pt x="9747969" y="2481942"/>
                </a:cubicBezTo>
                <a:cubicBezTo>
                  <a:pt x="9403380" y="1700873"/>
                  <a:pt x="9016123" y="1547522"/>
                  <a:pt x="8311055" y="1240971"/>
                </a:cubicBezTo>
                <a:cubicBezTo>
                  <a:pt x="8077360" y="1139364"/>
                  <a:pt x="7839817" y="1041519"/>
                  <a:pt x="7592597" y="979714"/>
                </a:cubicBezTo>
                <a:cubicBezTo>
                  <a:pt x="7401335" y="931899"/>
                  <a:pt x="7200712" y="936171"/>
                  <a:pt x="7004769" y="914400"/>
                </a:cubicBezTo>
                <a:cubicBezTo>
                  <a:pt x="6329855" y="936171"/>
                  <a:pt x="5651581" y="909024"/>
                  <a:pt x="4980026" y="979714"/>
                </a:cubicBezTo>
                <a:cubicBezTo>
                  <a:pt x="4815131" y="997071"/>
                  <a:pt x="4678973" y="1119890"/>
                  <a:pt x="4522826" y="1175657"/>
                </a:cubicBezTo>
                <a:cubicBezTo>
                  <a:pt x="4373561" y="1228966"/>
                  <a:pt x="4218026" y="1262742"/>
                  <a:pt x="4065626" y="1306285"/>
                </a:cubicBezTo>
                <a:cubicBezTo>
                  <a:pt x="3673740" y="1284514"/>
                  <a:pt x="3274837" y="1317945"/>
                  <a:pt x="2889969" y="1240971"/>
                </a:cubicBezTo>
                <a:cubicBezTo>
                  <a:pt x="2717851" y="1206547"/>
                  <a:pt x="2578816" y="1077079"/>
                  <a:pt x="2432769" y="979714"/>
                </a:cubicBezTo>
                <a:cubicBezTo>
                  <a:pt x="2316777" y="902386"/>
                  <a:pt x="2015473" y="612613"/>
                  <a:pt x="2106197" y="718457"/>
                </a:cubicBezTo>
                <a:cubicBezTo>
                  <a:pt x="3303515" y="2115327"/>
                  <a:pt x="2426011" y="772506"/>
                  <a:pt x="3216540" y="2090057"/>
                </a:cubicBezTo>
                <a:cubicBezTo>
                  <a:pt x="3238312" y="2286000"/>
                  <a:pt x="3234039" y="2486623"/>
                  <a:pt x="3281855" y="2677885"/>
                </a:cubicBezTo>
                <a:cubicBezTo>
                  <a:pt x="3300894" y="2754039"/>
                  <a:pt x="3380602" y="2802096"/>
                  <a:pt x="3412483" y="2873828"/>
                </a:cubicBezTo>
                <a:cubicBezTo>
                  <a:pt x="3468406" y="2999655"/>
                  <a:pt x="3499569" y="3135085"/>
                  <a:pt x="3543112" y="3265714"/>
                </a:cubicBezTo>
                <a:cubicBezTo>
                  <a:pt x="3564883" y="3418114"/>
                  <a:pt x="3552628" y="3579434"/>
                  <a:pt x="3608426" y="3722914"/>
                </a:cubicBezTo>
                <a:cubicBezTo>
                  <a:pt x="3707300" y="3977160"/>
                  <a:pt x="3803179" y="4252809"/>
                  <a:pt x="4000312" y="4441371"/>
                </a:cubicBezTo>
                <a:cubicBezTo>
                  <a:pt x="4888748" y="5291179"/>
                  <a:pt x="5454625" y="5224380"/>
                  <a:pt x="6612883" y="5551714"/>
                </a:cubicBezTo>
                <a:cubicBezTo>
                  <a:pt x="8610979" y="6116393"/>
                  <a:pt x="7478576" y="5966478"/>
                  <a:pt x="9094826" y="6074228"/>
                </a:cubicBezTo>
                <a:cubicBezTo>
                  <a:pt x="8659397" y="5225142"/>
                  <a:pt x="8404914" y="4255413"/>
                  <a:pt x="7788540" y="3526971"/>
                </a:cubicBezTo>
                <a:cubicBezTo>
                  <a:pt x="7404692" y="3073333"/>
                  <a:pt x="6733839" y="2978085"/>
                  <a:pt x="6220997" y="2677885"/>
                </a:cubicBezTo>
                <a:cubicBezTo>
                  <a:pt x="5840548" y="2455183"/>
                  <a:pt x="5471803" y="2212232"/>
                  <a:pt x="5110655" y="1959428"/>
                </a:cubicBezTo>
                <a:cubicBezTo>
                  <a:pt x="4818125" y="1754657"/>
                  <a:pt x="4550351" y="1516308"/>
                  <a:pt x="4261569" y="1306285"/>
                </a:cubicBezTo>
                <a:cubicBezTo>
                  <a:pt x="4071116" y="1167774"/>
                  <a:pt x="3865369" y="1051278"/>
                  <a:pt x="3673740" y="914400"/>
                </a:cubicBezTo>
                <a:cubicBezTo>
                  <a:pt x="3560301" y="833372"/>
                  <a:pt x="3282241" y="529780"/>
                  <a:pt x="3347169" y="653142"/>
                </a:cubicBezTo>
                <a:cubicBezTo>
                  <a:pt x="4017435" y="1926646"/>
                  <a:pt x="4787564" y="2720473"/>
                  <a:pt x="5763797" y="3788228"/>
                </a:cubicBezTo>
                <a:cubicBezTo>
                  <a:pt x="5971555" y="4015463"/>
                  <a:pt x="6497952" y="4738417"/>
                  <a:pt x="6416940" y="4441371"/>
                </a:cubicBezTo>
                <a:cubicBezTo>
                  <a:pt x="6275459" y="3922603"/>
                  <a:pt x="5902595" y="3490587"/>
                  <a:pt x="5567855" y="3069771"/>
                </a:cubicBezTo>
                <a:cubicBezTo>
                  <a:pt x="5136487" y="2527480"/>
                  <a:pt x="3538629" y="1207924"/>
                  <a:pt x="4130940" y="1567542"/>
                </a:cubicBezTo>
                <a:cubicBezTo>
                  <a:pt x="5322558" y="2291025"/>
                  <a:pt x="7396655" y="4180114"/>
                  <a:pt x="7396655" y="4180114"/>
                </a:cubicBezTo>
                <a:cubicBezTo>
                  <a:pt x="7461969" y="4136571"/>
                  <a:pt x="7636923" y="4114270"/>
                  <a:pt x="7592597" y="4049485"/>
                </a:cubicBezTo>
                <a:cubicBezTo>
                  <a:pt x="5280995" y="670990"/>
                  <a:pt x="4923657" y="1348335"/>
                  <a:pt x="7331340" y="3200400"/>
                </a:cubicBezTo>
                <a:cubicBezTo>
                  <a:pt x="7601448" y="3408175"/>
                  <a:pt x="7940940" y="3505200"/>
                  <a:pt x="8245740" y="3657600"/>
                </a:cubicBezTo>
                <a:cubicBezTo>
                  <a:pt x="7810312" y="3135086"/>
                  <a:pt x="7420401" y="2571003"/>
                  <a:pt x="6939455" y="2090057"/>
                </a:cubicBezTo>
                <a:cubicBezTo>
                  <a:pt x="6523513" y="1674115"/>
                  <a:pt x="7645903" y="3034005"/>
                  <a:pt x="8049797" y="3461657"/>
                </a:cubicBezTo>
                <a:cubicBezTo>
                  <a:pt x="8419911" y="3853543"/>
                  <a:pt x="8805183" y="4231649"/>
                  <a:pt x="9160140" y="4637314"/>
                </a:cubicBezTo>
                <a:cubicBezTo>
                  <a:pt x="9263523" y="4755466"/>
                  <a:pt x="9540597" y="5131372"/>
                  <a:pt x="9421397" y="5029200"/>
                </a:cubicBezTo>
                <a:cubicBezTo>
                  <a:pt x="7886029" y="3713169"/>
                  <a:pt x="9268731" y="4584904"/>
                  <a:pt x="8376369" y="4049485"/>
                </a:cubicBezTo>
                <a:cubicBezTo>
                  <a:pt x="8398140" y="4354285"/>
                  <a:pt x="8363916" y="4668370"/>
                  <a:pt x="8441683" y="4963885"/>
                </a:cubicBezTo>
                <a:cubicBezTo>
                  <a:pt x="8477161" y="5098700"/>
                  <a:pt x="8741237" y="5424499"/>
                  <a:pt x="8702940" y="5290457"/>
                </a:cubicBezTo>
                <a:cubicBezTo>
                  <a:pt x="8622696" y="5009601"/>
                  <a:pt x="8428693" y="4774043"/>
                  <a:pt x="8311055" y="4506685"/>
                </a:cubicBezTo>
                <a:cubicBezTo>
                  <a:pt x="8188928" y="4229124"/>
                  <a:pt x="8076427" y="3946566"/>
                  <a:pt x="7984483" y="3657600"/>
                </a:cubicBezTo>
                <a:cubicBezTo>
                  <a:pt x="7900824" y="3394672"/>
                  <a:pt x="7836911" y="2968110"/>
                  <a:pt x="7788540" y="2677885"/>
                </a:cubicBezTo>
                <a:cubicBezTo>
                  <a:pt x="7832083" y="2351314"/>
                  <a:pt x="7732520" y="1969661"/>
                  <a:pt x="7919169" y="1698171"/>
                </a:cubicBezTo>
                <a:cubicBezTo>
                  <a:pt x="8030859" y="1535712"/>
                  <a:pt x="8310429" y="1647978"/>
                  <a:pt x="8506997" y="1632857"/>
                </a:cubicBezTo>
                <a:cubicBezTo>
                  <a:pt x="8876659" y="1604421"/>
                  <a:pt x="9247226" y="1589314"/>
                  <a:pt x="9617340" y="1567542"/>
                </a:cubicBezTo>
                <a:cubicBezTo>
                  <a:pt x="9875106" y="1374218"/>
                  <a:pt x="10026851" y="1291770"/>
                  <a:pt x="10205169" y="979714"/>
                </a:cubicBezTo>
                <a:cubicBezTo>
                  <a:pt x="11152293" y="-677750"/>
                  <a:pt x="9602894" y="1574707"/>
                  <a:pt x="10727683" y="0"/>
                </a:cubicBezTo>
                <a:cubicBezTo>
                  <a:pt x="10749454" y="522514"/>
                  <a:pt x="10728131" y="1048613"/>
                  <a:pt x="10792997" y="1567542"/>
                </a:cubicBezTo>
                <a:cubicBezTo>
                  <a:pt x="10853141" y="2048696"/>
                  <a:pt x="11240278" y="2448771"/>
                  <a:pt x="11576769" y="2743200"/>
                </a:cubicBezTo>
                <a:cubicBezTo>
                  <a:pt x="11708866" y="2858785"/>
                  <a:pt x="11893548" y="2899141"/>
                  <a:pt x="12033969" y="3004457"/>
                </a:cubicBezTo>
                <a:cubicBezTo>
                  <a:pt x="12325692" y="3223249"/>
                  <a:pt x="12423896" y="3426061"/>
                  <a:pt x="12621797" y="3722914"/>
                </a:cubicBezTo>
                <a:cubicBezTo>
                  <a:pt x="12404618" y="5025990"/>
                  <a:pt x="12853468" y="5694454"/>
                  <a:pt x="11707397" y="5943600"/>
                </a:cubicBezTo>
                <a:cubicBezTo>
                  <a:pt x="11408795" y="6008514"/>
                  <a:pt x="11097797" y="5987143"/>
                  <a:pt x="10792997" y="6008914"/>
                </a:cubicBezTo>
                <a:cubicBezTo>
                  <a:pt x="8765946" y="5531961"/>
                  <a:pt x="9963978" y="6131557"/>
                  <a:pt x="10727683" y="4833257"/>
                </a:cubicBezTo>
                <a:cubicBezTo>
                  <a:pt x="10952826" y="4450513"/>
                  <a:pt x="10901854" y="3962400"/>
                  <a:pt x="10988940" y="3526971"/>
                </a:cubicBezTo>
                <a:cubicBezTo>
                  <a:pt x="10945397" y="3048000"/>
                  <a:pt x="11021218" y="2542574"/>
                  <a:pt x="10858312" y="2090057"/>
                </a:cubicBezTo>
                <a:cubicBezTo>
                  <a:pt x="10802150" y="1934052"/>
                  <a:pt x="10458192" y="1738442"/>
                  <a:pt x="10401112" y="1894114"/>
                </a:cubicBezTo>
                <a:cubicBezTo>
                  <a:pt x="10151969" y="2573593"/>
                  <a:pt x="10229621" y="3331358"/>
                  <a:pt x="10139855" y="4049485"/>
                </a:cubicBezTo>
                <a:cubicBezTo>
                  <a:pt x="10120760" y="4202243"/>
                  <a:pt x="10096312" y="4354285"/>
                  <a:pt x="10074540" y="4506685"/>
                </a:cubicBezTo>
                <a:cubicBezTo>
                  <a:pt x="10009226" y="4114799"/>
                  <a:pt x="9997099" y="3710235"/>
                  <a:pt x="9878597" y="3331028"/>
                </a:cubicBezTo>
                <a:cubicBezTo>
                  <a:pt x="9776952" y="3005763"/>
                  <a:pt x="9696995" y="2216193"/>
                  <a:pt x="9421397" y="2416628"/>
                </a:cubicBezTo>
                <a:cubicBezTo>
                  <a:pt x="9027685" y="2702964"/>
                  <a:pt x="9247226" y="3374571"/>
                  <a:pt x="9160140" y="3853542"/>
                </a:cubicBezTo>
                <a:cubicBezTo>
                  <a:pt x="9073054" y="3592285"/>
                  <a:pt x="8963151" y="3337556"/>
                  <a:pt x="8898883" y="3069771"/>
                </a:cubicBezTo>
                <a:cubicBezTo>
                  <a:pt x="8811377" y="2705161"/>
                  <a:pt x="8558057" y="1694147"/>
                  <a:pt x="9029512" y="2547257"/>
                </a:cubicBezTo>
                <a:cubicBezTo>
                  <a:pt x="9958865" y="4228944"/>
                  <a:pt x="9982987" y="4344073"/>
                  <a:pt x="10597055" y="5747657"/>
                </a:cubicBezTo>
                <a:cubicBezTo>
                  <a:pt x="10506950" y="4396101"/>
                  <a:pt x="10493498" y="5092997"/>
                  <a:pt x="10662369" y="3657600"/>
                </a:cubicBezTo>
                <a:cubicBezTo>
                  <a:pt x="10829024" y="4157565"/>
                  <a:pt x="10924764" y="4363770"/>
                  <a:pt x="10988940" y="4898571"/>
                </a:cubicBezTo>
                <a:cubicBezTo>
                  <a:pt x="11027936" y="5223536"/>
                  <a:pt x="11032483" y="5551714"/>
                  <a:pt x="11054255" y="5878285"/>
                </a:cubicBezTo>
                <a:cubicBezTo>
                  <a:pt x="11032483" y="6074228"/>
                  <a:pt x="11186089" y="6466114"/>
                  <a:pt x="10988940" y="6466114"/>
                </a:cubicBezTo>
                <a:cubicBezTo>
                  <a:pt x="10679510" y="6466114"/>
                  <a:pt x="10270483" y="6187715"/>
                  <a:pt x="10270483" y="5878285"/>
                </a:cubicBezTo>
                <a:cubicBezTo>
                  <a:pt x="10270483" y="5568855"/>
                  <a:pt x="10703021" y="5408768"/>
                  <a:pt x="10988940" y="5290457"/>
                </a:cubicBezTo>
                <a:cubicBezTo>
                  <a:pt x="11557132" y="5055343"/>
                  <a:pt x="13246310" y="5049443"/>
                  <a:pt x="13732140" y="5029200"/>
                </a:cubicBezTo>
                <a:cubicBezTo>
                  <a:pt x="12839512" y="5116286"/>
                  <a:pt x="11935760" y="5125175"/>
                  <a:pt x="11054255" y="5290457"/>
                </a:cubicBezTo>
                <a:cubicBezTo>
                  <a:pt x="10870178" y="5324971"/>
                  <a:pt x="10441225" y="5513141"/>
                  <a:pt x="10597055" y="5617028"/>
                </a:cubicBezTo>
                <a:cubicBezTo>
                  <a:pt x="10887459" y="5810631"/>
                  <a:pt x="11293740" y="5660571"/>
                  <a:pt x="11642083" y="5682342"/>
                </a:cubicBezTo>
                <a:cubicBezTo>
                  <a:pt x="11663854" y="5747656"/>
                  <a:pt x="11738186" y="5816706"/>
                  <a:pt x="11707397" y="5878285"/>
                </a:cubicBezTo>
                <a:cubicBezTo>
                  <a:pt x="11676608" y="5939864"/>
                  <a:pt x="11448175" y="5916480"/>
                  <a:pt x="11511455" y="5943600"/>
                </a:cubicBezTo>
                <a:cubicBezTo>
                  <a:pt x="11715529" y="6031060"/>
                  <a:pt x="11946883" y="6030685"/>
                  <a:pt x="12164597" y="6074228"/>
                </a:cubicBezTo>
                <a:cubicBezTo>
                  <a:pt x="13614493" y="5962698"/>
                  <a:pt x="12995224" y="6250527"/>
                  <a:pt x="12817740" y="5747657"/>
                </a:cubicBezTo>
                <a:cubicBezTo>
                  <a:pt x="12721067" y="5473749"/>
                  <a:pt x="12697311" y="5179051"/>
                  <a:pt x="12621797" y="4898571"/>
                </a:cubicBezTo>
                <a:cubicBezTo>
                  <a:pt x="12544813" y="4612629"/>
                  <a:pt x="12482059" y="4319526"/>
                  <a:pt x="12360540" y="4049485"/>
                </a:cubicBezTo>
                <a:cubicBezTo>
                  <a:pt x="12283685" y="3878696"/>
                  <a:pt x="12033969" y="3405000"/>
                  <a:pt x="12033969" y="3592285"/>
                </a:cubicBezTo>
                <a:cubicBezTo>
                  <a:pt x="12033969" y="3697798"/>
                  <a:pt x="12728392" y="5314258"/>
                  <a:pt x="12752426" y="5355771"/>
                </a:cubicBezTo>
                <a:cubicBezTo>
                  <a:pt x="12829559" y="5489001"/>
                  <a:pt x="13116335" y="5831693"/>
                  <a:pt x="13078997" y="5682342"/>
                </a:cubicBezTo>
                <a:cubicBezTo>
                  <a:pt x="13021882" y="5453879"/>
                  <a:pt x="12824712" y="5285625"/>
                  <a:pt x="12687112" y="5094514"/>
                </a:cubicBezTo>
                <a:cubicBezTo>
                  <a:pt x="12432689" y="4741149"/>
                  <a:pt x="12065054" y="4453770"/>
                  <a:pt x="11903340" y="4049485"/>
                </a:cubicBezTo>
                <a:cubicBezTo>
                  <a:pt x="11854156" y="3926526"/>
                  <a:pt x="12164597" y="4093028"/>
                  <a:pt x="12295226" y="4114800"/>
                </a:cubicBezTo>
                <a:cubicBezTo>
                  <a:pt x="12379112" y="4276120"/>
                  <a:pt x="13666826" y="6621045"/>
                  <a:pt x="13666826" y="7053942"/>
                </a:cubicBezTo>
                <a:cubicBezTo>
                  <a:pt x="13666826" y="7300257"/>
                  <a:pt x="13337994" y="6683607"/>
                  <a:pt x="13144312" y="6531428"/>
                </a:cubicBezTo>
                <a:cubicBezTo>
                  <a:pt x="12805735" y="6265403"/>
                  <a:pt x="12370186" y="6271779"/>
                  <a:pt x="11968655" y="6204857"/>
                </a:cubicBezTo>
                <a:cubicBezTo>
                  <a:pt x="11620312" y="6248400"/>
                  <a:pt x="11251281" y="6209464"/>
                  <a:pt x="10923626" y="6335485"/>
                </a:cubicBezTo>
                <a:cubicBezTo>
                  <a:pt x="10837414" y="6368643"/>
                  <a:pt x="11045674" y="6586849"/>
                  <a:pt x="11119569" y="6531428"/>
                </a:cubicBezTo>
                <a:cubicBezTo>
                  <a:pt x="11298889" y="6396938"/>
                  <a:pt x="11646626" y="6043843"/>
                  <a:pt x="11446140" y="5943600"/>
                </a:cubicBezTo>
                <a:cubicBezTo>
                  <a:pt x="11143838" y="5792449"/>
                  <a:pt x="10792997" y="6117771"/>
                  <a:pt x="10466426" y="6204857"/>
                </a:cubicBezTo>
                <a:cubicBezTo>
                  <a:pt x="9922140" y="5987143"/>
                  <a:pt x="9405386" y="5422594"/>
                  <a:pt x="8833569" y="5551714"/>
                </a:cubicBezTo>
                <a:cubicBezTo>
                  <a:pt x="8013109" y="5736979"/>
                  <a:pt x="8644375" y="7523500"/>
                  <a:pt x="8702940" y="7772400"/>
                </a:cubicBezTo>
                <a:cubicBezTo>
                  <a:pt x="8877112" y="7576457"/>
                  <a:pt x="9192938" y="7444710"/>
                  <a:pt x="9225455" y="7184571"/>
                </a:cubicBezTo>
                <a:cubicBezTo>
                  <a:pt x="9288497" y="6680237"/>
                  <a:pt x="9301866" y="5302464"/>
                  <a:pt x="8964197" y="5682342"/>
                </a:cubicBezTo>
                <a:cubicBezTo>
                  <a:pt x="8497742" y="6207104"/>
                  <a:pt x="8659143" y="7071660"/>
                  <a:pt x="8702940" y="7772400"/>
                </a:cubicBezTo>
                <a:cubicBezTo>
                  <a:pt x="8725706" y="8136645"/>
                  <a:pt x="8920655" y="7075714"/>
                  <a:pt x="9029512" y="6727371"/>
                </a:cubicBezTo>
                <a:cubicBezTo>
                  <a:pt x="9057556" y="6825527"/>
                  <a:pt x="9198547" y="7643697"/>
                  <a:pt x="9552026" y="7511142"/>
                </a:cubicBezTo>
                <a:cubicBezTo>
                  <a:pt x="9720127" y="7448104"/>
                  <a:pt x="9639112" y="7162799"/>
                  <a:pt x="9682655" y="6988628"/>
                </a:cubicBezTo>
                <a:cubicBezTo>
                  <a:pt x="9660883" y="6553199"/>
                  <a:pt x="9766331" y="6092066"/>
                  <a:pt x="9617340" y="5682342"/>
                </a:cubicBezTo>
                <a:cubicBezTo>
                  <a:pt x="9563174" y="5533386"/>
                  <a:pt x="9261608" y="5429952"/>
                  <a:pt x="9160140" y="5551714"/>
                </a:cubicBezTo>
                <a:cubicBezTo>
                  <a:pt x="8399930" y="6463968"/>
                  <a:pt x="8450693" y="6484135"/>
                  <a:pt x="8702940" y="6988628"/>
                </a:cubicBezTo>
              </a:path>
            </a:pathLst>
          </a:custGeom>
          <a:noFill/>
          <a:ln>
            <a:solidFill>
              <a:srgbClr val="EC9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олилиния: фигура 32">
            <a:extLst>
              <a:ext uri="{FF2B5EF4-FFF2-40B4-BE49-F238E27FC236}">
                <a16:creationId xmlns:a16="http://schemas.microsoft.com/office/drawing/2014/main" id="{49586162-146A-417D-D166-E9FAED184426}"/>
              </a:ext>
            </a:extLst>
          </p:cNvPr>
          <p:cNvSpPr/>
          <p:nvPr/>
        </p:nvSpPr>
        <p:spPr>
          <a:xfrm>
            <a:off x="267203" y="-5279485"/>
            <a:ext cx="16475340" cy="17416970"/>
          </a:xfrm>
          <a:custGeom>
            <a:avLst/>
            <a:gdLst>
              <a:gd name="connsiteX0" fmla="*/ 8702940 w 16475340"/>
              <a:gd name="connsiteY0" fmla="*/ 5943600 h 17416970"/>
              <a:gd name="connsiteX1" fmla="*/ 8637626 w 16475340"/>
              <a:gd name="connsiteY1" fmla="*/ 6270171 h 17416970"/>
              <a:gd name="connsiteX2" fmla="*/ 9552026 w 16475340"/>
              <a:gd name="connsiteY2" fmla="*/ 7968342 h 17416970"/>
              <a:gd name="connsiteX3" fmla="*/ 10335797 w 16475340"/>
              <a:gd name="connsiteY3" fmla="*/ 7772400 h 17416970"/>
              <a:gd name="connsiteX4" fmla="*/ 10727683 w 16475340"/>
              <a:gd name="connsiteY4" fmla="*/ 6596742 h 17416970"/>
              <a:gd name="connsiteX5" fmla="*/ 10466426 w 16475340"/>
              <a:gd name="connsiteY5" fmla="*/ 6008914 h 17416970"/>
              <a:gd name="connsiteX6" fmla="*/ 9225455 w 16475340"/>
              <a:gd name="connsiteY6" fmla="*/ 5878285 h 17416970"/>
              <a:gd name="connsiteX7" fmla="*/ 9421397 w 16475340"/>
              <a:gd name="connsiteY7" fmla="*/ 7511142 h 17416970"/>
              <a:gd name="connsiteX8" fmla="*/ 10858312 w 16475340"/>
              <a:gd name="connsiteY8" fmla="*/ 6139542 h 17416970"/>
              <a:gd name="connsiteX9" fmla="*/ 10009226 w 16475340"/>
              <a:gd name="connsiteY9" fmla="*/ 5029200 h 17416970"/>
              <a:gd name="connsiteX10" fmla="*/ 9290769 w 16475340"/>
              <a:gd name="connsiteY10" fmla="*/ 5225142 h 17416970"/>
              <a:gd name="connsiteX11" fmla="*/ 9486712 w 16475340"/>
              <a:gd name="connsiteY11" fmla="*/ 7511142 h 17416970"/>
              <a:gd name="connsiteX12" fmla="*/ 9878597 w 16475340"/>
              <a:gd name="connsiteY12" fmla="*/ 7707085 h 17416970"/>
              <a:gd name="connsiteX13" fmla="*/ 10531740 w 16475340"/>
              <a:gd name="connsiteY13" fmla="*/ 7641771 h 17416970"/>
              <a:gd name="connsiteX14" fmla="*/ 10662369 w 16475340"/>
              <a:gd name="connsiteY14" fmla="*/ 6988628 h 17416970"/>
              <a:gd name="connsiteX15" fmla="*/ 9160140 w 16475340"/>
              <a:gd name="connsiteY15" fmla="*/ 4572000 h 17416970"/>
              <a:gd name="connsiteX16" fmla="*/ 8768255 w 16475340"/>
              <a:gd name="connsiteY16" fmla="*/ 5355771 h 17416970"/>
              <a:gd name="connsiteX17" fmla="*/ 9486712 w 16475340"/>
              <a:gd name="connsiteY17" fmla="*/ 6858000 h 17416970"/>
              <a:gd name="connsiteX18" fmla="*/ 10009226 w 16475340"/>
              <a:gd name="connsiteY18" fmla="*/ 7119257 h 17416970"/>
              <a:gd name="connsiteX19" fmla="*/ 10335797 w 16475340"/>
              <a:gd name="connsiteY19" fmla="*/ 6988628 h 17416970"/>
              <a:gd name="connsiteX20" fmla="*/ 9747969 w 16475340"/>
              <a:gd name="connsiteY20" fmla="*/ 5617028 h 17416970"/>
              <a:gd name="connsiteX21" fmla="*/ 9356083 w 16475340"/>
              <a:gd name="connsiteY21" fmla="*/ 5421085 h 17416970"/>
              <a:gd name="connsiteX22" fmla="*/ 9290769 w 16475340"/>
              <a:gd name="connsiteY22" fmla="*/ 6792685 h 17416970"/>
              <a:gd name="connsiteX23" fmla="*/ 10139855 w 16475340"/>
              <a:gd name="connsiteY23" fmla="*/ 6988628 h 17416970"/>
              <a:gd name="connsiteX24" fmla="*/ 9747969 w 16475340"/>
              <a:gd name="connsiteY24" fmla="*/ 5486400 h 17416970"/>
              <a:gd name="connsiteX25" fmla="*/ 9225455 w 16475340"/>
              <a:gd name="connsiteY25" fmla="*/ 5421085 h 17416970"/>
              <a:gd name="connsiteX26" fmla="*/ 8833569 w 16475340"/>
              <a:gd name="connsiteY26" fmla="*/ 6139542 h 17416970"/>
              <a:gd name="connsiteX27" fmla="*/ 9290769 w 16475340"/>
              <a:gd name="connsiteY27" fmla="*/ 6335485 h 17416970"/>
              <a:gd name="connsiteX28" fmla="*/ 9160140 w 16475340"/>
              <a:gd name="connsiteY28" fmla="*/ 5421085 h 17416970"/>
              <a:gd name="connsiteX29" fmla="*/ 9094826 w 16475340"/>
              <a:gd name="connsiteY29" fmla="*/ 5159828 h 17416970"/>
              <a:gd name="connsiteX30" fmla="*/ 6874140 w 16475340"/>
              <a:gd name="connsiteY30" fmla="*/ 4898571 h 17416970"/>
              <a:gd name="connsiteX31" fmla="*/ 1975569 w 16475340"/>
              <a:gd name="connsiteY31" fmla="*/ 5617028 h 17416970"/>
              <a:gd name="connsiteX32" fmla="*/ 1322426 w 16475340"/>
              <a:gd name="connsiteY32" fmla="*/ 6335485 h 17416970"/>
              <a:gd name="connsiteX33" fmla="*/ 603969 w 16475340"/>
              <a:gd name="connsiteY33" fmla="*/ 8164285 h 17416970"/>
              <a:gd name="connsiteX34" fmla="*/ 81455 w 16475340"/>
              <a:gd name="connsiteY34" fmla="*/ 9797142 h 17416970"/>
              <a:gd name="connsiteX35" fmla="*/ 16140 w 16475340"/>
              <a:gd name="connsiteY35" fmla="*/ 9209314 h 17416970"/>
              <a:gd name="connsiteX36" fmla="*/ 1257112 w 16475340"/>
              <a:gd name="connsiteY36" fmla="*/ 7445828 h 17416970"/>
              <a:gd name="connsiteX37" fmla="*/ 1844940 w 16475340"/>
              <a:gd name="connsiteY37" fmla="*/ 6531428 h 17416970"/>
              <a:gd name="connsiteX38" fmla="*/ 4000312 w 16475340"/>
              <a:gd name="connsiteY38" fmla="*/ 5812971 h 17416970"/>
              <a:gd name="connsiteX39" fmla="*/ 6547569 w 16475340"/>
              <a:gd name="connsiteY39" fmla="*/ 5878285 h 17416970"/>
              <a:gd name="connsiteX40" fmla="*/ 6874140 w 16475340"/>
              <a:gd name="connsiteY40" fmla="*/ 6008914 h 17416970"/>
              <a:gd name="connsiteX41" fmla="*/ 7331340 w 16475340"/>
              <a:gd name="connsiteY41" fmla="*/ 6139542 h 17416970"/>
              <a:gd name="connsiteX42" fmla="*/ 9617340 w 16475340"/>
              <a:gd name="connsiteY42" fmla="*/ 6008914 h 17416970"/>
              <a:gd name="connsiteX43" fmla="*/ 8702940 w 16475340"/>
              <a:gd name="connsiteY43" fmla="*/ 6204857 h 17416970"/>
              <a:gd name="connsiteX44" fmla="*/ 7853855 w 16475340"/>
              <a:gd name="connsiteY44" fmla="*/ 6923314 h 17416970"/>
              <a:gd name="connsiteX45" fmla="*/ 5959740 w 16475340"/>
              <a:gd name="connsiteY45" fmla="*/ 7315200 h 17416970"/>
              <a:gd name="connsiteX46" fmla="*/ 4000312 w 16475340"/>
              <a:gd name="connsiteY46" fmla="*/ 7511142 h 17416970"/>
              <a:gd name="connsiteX47" fmla="*/ 3281855 w 16475340"/>
              <a:gd name="connsiteY47" fmla="*/ 7641771 h 17416970"/>
              <a:gd name="connsiteX48" fmla="*/ 2824655 w 16475340"/>
              <a:gd name="connsiteY48" fmla="*/ 7707085 h 17416970"/>
              <a:gd name="connsiteX49" fmla="*/ 2040883 w 16475340"/>
              <a:gd name="connsiteY49" fmla="*/ 7968342 h 17416970"/>
              <a:gd name="connsiteX50" fmla="*/ 1126483 w 16475340"/>
              <a:gd name="connsiteY50" fmla="*/ 8556171 h 17416970"/>
              <a:gd name="connsiteX51" fmla="*/ 995855 w 16475340"/>
              <a:gd name="connsiteY51" fmla="*/ 8882742 h 17416970"/>
              <a:gd name="connsiteX52" fmla="*/ 799912 w 16475340"/>
              <a:gd name="connsiteY52" fmla="*/ 9013371 h 17416970"/>
              <a:gd name="connsiteX53" fmla="*/ 1910255 w 16475340"/>
              <a:gd name="connsiteY53" fmla="*/ 7707085 h 17416970"/>
              <a:gd name="connsiteX54" fmla="*/ 2955283 w 16475340"/>
              <a:gd name="connsiteY54" fmla="*/ 7576457 h 17416970"/>
              <a:gd name="connsiteX55" fmla="*/ 7788540 w 16475340"/>
              <a:gd name="connsiteY55" fmla="*/ 7511142 h 17416970"/>
              <a:gd name="connsiteX56" fmla="*/ 8964197 w 16475340"/>
              <a:gd name="connsiteY56" fmla="*/ 6792685 h 17416970"/>
              <a:gd name="connsiteX57" fmla="*/ 9160140 w 16475340"/>
              <a:gd name="connsiteY57" fmla="*/ 6335485 h 17416970"/>
              <a:gd name="connsiteX58" fmla="*/ 9094826 w 16475340"/>
              <a:gd name="connsiteY58" fmla="*/ 5943600 h 17416970"/>
              <a:gd name="connsiteX59" fmla="*/ 7461969 w 16475340"/>
              <a:gd name="connsiteY59" fmla="*/ 7576457 h 17416970"/>
              <a:gd name="connsiteX60" fmla="*/ 6678197 w 16475340"/>
              <a:gd name="connsiteY60" fmla="*/ 7903028 h 17416970"/>
              <a:gd name="connsiteX61" fmla="*/ 5437226 w 16475340"/>
              <a:gd name="connsiteY61" fmla="*/ 8294914 h 17416970"/>
              <a:gd name="connsiteX62" fmla="*/ 4326883 w 16475340"/>
              <a:gd name="connsiteY62" fmla="*/ 8360228 h 17416970"/>
              <a:gd name="connsiteX63" fmla="*/ 1975569 w 16475340"/>
              <a:gd name="connsiteY63" fmla="*/ 8425542 h 17416970"/>
              <a:gd name="connsiteX64" fmla="*/ 342712 w 16475340"/>
              <a:gd name="connsiteY64" fmla="*/ 8556171 h 17416970"/>
              <a:gd name="connsiteX65" fmla="*/ 1257112 w 16475340"/>
              <a:gd name="connsiteY65" fmla="*/ 8098971 h 17416970"/>
              <a:gd name="connsiteX66" fmla="*/ 1453055 w 16475340"/>
              <a:gd name="connsiteY66" fmla="*/ 7315200 h 17416970"/>
              <a:gd name="connsiteX67" fmla="*/ 2171512 w 16475340"/>
              <a:gd name="connsiteY67" fmla="*/ 6335485 h 17416970"/>
              <a:gd name="connsiteX68" fmla="*/ 2759340 w 16475340"/>
              <a:gd name="connsiteY68" fmla="*/ 5943600 h 17416970"/>
              <a:gd name="connsiteX69" fmla="*/ 3281855 w 16475340"/>
              <a:gd name="connsiteY69" fmla="*/ 5682342 h 17416970"/>
              <a:gd name="connsiteX70" fmla="*/ 5241283 w 16475340"/>
              <a:gd name="connsiteY70" fmla="*/ 5421085 h 17416970"/>
              <a:gd name="connsiteX71" fmla="*/ 8180426 w 16475340"/>
              <a:gd name="connsiteY71" fmla="*/ 5486400 h 17416970"/>
              <a:gd name="connsiteX72" fmla="*/ 7527283 w 16475340"/>
              <a:gd name="connsiteY72" fmla="*/ 4898571 h 17416970"/>
              <a:gd name="connsiteX73" fmla="*/ 6090369 w 16475340"/>
              <a:gd name="connsiteY73" fmla="*/ 4506685 h 17416970"/>
              <a:gd name="connsiteX74" fmla="*/ 1844940 w 16475340"/>
              <a:gd name="connsiteY74" fmla="*/ 5486400 h 17416970"/>
              <a:gd name="connsiteX75" fmla="*/ 1322426 w 16475340"/>
              <a:gd name="connsiteY75" fmla="*/ 6008914 h 17416970"/>
              <a:gd name="connsiteX76" fmla="*/ 1126483 w 16475340"/>
              <a:gd name="connsiteY76" fmla="*/ 6596742 h 17416970"/>
              <a:gd name="connsiteX77" fmla="*/ 1191797 w 16475340"/>
              <a:gd name="connsiteY77" fmla="*/ 6792685 h 17416970"/>
              <a:gd name="connsiteX78" fmla="*/ 2302140 w 16475340"/>
              <a:gd name="connsiteY78" fmla="*/ 6727371 h 17416970"/>
              <a:gd name="connsiteX79" fmla="*/ 5110655 w 16475340"/>
              <a:gd name="connsiteY79" fmla="*/ 5878285 h 17416970"/>
              <a:gd name="connsiteX80" fmla="*/ 6547569 w 16475340"/>
              <a:gd name="connsiteY80" fmla="*/ 5812971 h 17416970"/>
              <a:gd name="connsiteX81" fmla="*/ 8768255 w 16475340"/>
              <a:gd name="connsiteY81" fmla="*/ 6008914 h 17416970"/>
              <a:gd name="connsiteX82" fmla="*/ 8964197 w 16475340"/>
              <a:gd name="connsiteY82" fmla="*/ 6204857 h 17416970"/>
              <a:gd name="connsiteX83" fmla="*/ 8768255 w 16475340"/>
              <a:gd name="connsiteY83" fmla="*/ 6988628 h 17416970"/>
              <a:gd name="connsiteX84" fmla="*/ 8245740 w 16475340"/>
              <a:gd name="connsiteY84" fmla="*/ 7315200 h 17416970"/>
              <a:gd name="connsiteX85" fmla="*/ 4980026 w 16475340"/>
              <a:gd name="connsiteY85" fmla="*/ 7576457 h 17416970"/>
              <a:gd name="connsiteX86" fmla="*/ 2955283 w 16475340"/>
              <a:gd name="connsiteY86" fmla="*/ 8229600 h 17416970"/>
              <a:gd name="connsiteX87" fmla="*/ 2628712 w 16475340"/>
              <a:gd name="connsiteY87" fmla="*/ 8490857 h 17416970"/>
              <a:gd name="connsiteX88" fmla="*/ 2040883 w 16475340"/>
              <a:gd name="connsiteY88" fmla="*/ 9862457 h 17416970"/>
              <a:gd name="connsiteX89" fmla="*/ 1844940 w 16475340"/>
              <a:gd name="connsiteY89" fmla="*/ 10907485 h 17416970"/>
              <a:gd name="connsiteX90" fmla="*/ 1648997 w 16475340"/>
              <a:gd name="connsiteY90" fmla="*/ 12148457 h 17416970"/>
              <a:gd name="connsiteX91" fmla="*/ 1583683 w 16475340"/>
              <a:gd name="connsiteY91" fmla="*/ 12344400 h 17416970"/>
              <a:gd name="connsiteX92" fmla="*/ 1779626 w 16475340"/>
              <a:gd name="connsiteY92" fmla="*/ 11168742 h 17416970"/>
              <a:gd name="connsiteX93" fmla="*/ 3085912 w 16475340"/>
              <a:gd name="connsiteY93" fmla="*/ 10842171 h 17416970"/>
              <a:gd name="connsiteX94" fmla="*/ 5306597 w 16475340"/>
              <a:gd name="connsiteY94" fmla="*/ 10907485 h 17416970"/>
              <a:gd name="connsiteX95" fmla="*/ 5829112 w 16475340"/>
              <a:gd name="connsiteY95" fmla="*/ 10972800 h 17416970"/>
              <a:gd name="connsiteX96" fmla="*/ 6416940 w 16475340"/>
              <a:gd name="connsiteY96" fmla="*/ 11038114 h 17416970"/>
              <a:gd name="connsiteX97" fmla="*/ 7331340 w 16475340"/>
              <a:gd name="connsiteY97" fmla="*/ 10907485 h 17416970"/>
              <a:gd name="connsiteX98" fmla="*/ 8180426 w 16475340"/>
              <a:gd name="connsiteY98" fmla="*/ 10189028 h 17416970"/>
              <a:gd name="connsiteX99" fmla="*/ 8768255 w 16475340"/>
              <a:gd name="connsiteY99" fmla="*/ 9013371 h 17416970"/>
              <a:gd name="connsiteX100" fmla="*/ 8964197 w 16475340"/>
              <a:gd name="connsiteY100" fmla="*/ 8033657 h 17416970"/>
              <a:gd name="connsiteX101" fmla="*/ 8898883 w 16475340"/>
              <a:gd name="connsiteY101" fmla="*/ 7445828 h 17416970"/>
              <a:gd name="connsiteX102" fmla="*/ 8572312 w 16475340"/>
              <a:gd name="connsiteY102" fmla="*/ 9078685 h 17416970"/>
              <a:gd name="connsiteX103" fmla="*/ 8180426 w 16475340"/>
              <a:gd name="connsiteY103" fmla="*/ 9731828 h 17416970"/>
              <a:gd name="connsiteX104" fmla="*/ 7723226 w 16475340"/>
              <a:gd name="connsiteY104" fmla="*/ 10384971 h 17416970"/>
              <a:gd name="connsiteX105" fmla="*/ 6351626 w 16475340"/>
              <a:gd name="connsiteY105" fmla="*/ 10972800 h 17416970"/>
              <a:gd name="connsiteX106" fmla="*/ 4522826 w 16475340"/>
              <a:gd name="connsiteY106" fmla="*/ 10776857 h 17416970"/>
              <a:gd name="connsiteX107" fmla="*/ 4130940 w 16475340"/>
              <a:gd name="connsiteY107" fmla="*/ 10646228 h 17416970"/>
              <a:gd name="connsiteX108" fmla="*/ 3412483 w 16475340"/>
              <a:gd name="connsiteY108" fmla="*/ 11299371 h 17416970"/>
              <a:gd name="connsiteX109" fmla="*/ 3151226 w 16475340"/>
              <a:gd name="connsiteY109" fmla="*/ 12148457 h 17416970"/>
              <a:gd name="connsiteX110" fmla="*/ 2955283 w 16475340"/>
              <a:gd name="connsiteY110" fmla="*/ 12540342 h 17416970"/>
              <a:gd name="connsiteX111" fmla="*/ 2889969 w 16475340"/>
              <a:gd name="connsiteY111" fmla="*/ 12801600 h 17416970"/>
              <a:gd name="connsiteX112" fmla="*/ 2759340 w 16475340"/>
              <a:gd name="connsiteY112" fmla="*/ 12997542 h 17416970"/>
              <a:gd name="connsiteX113" fmla="*/ 1779626 w 16475340"/>
              <a:gd name="connsiteY113" fmla="*/ 13846628 h 17416970"/>
              <a:gd name="connsiteX114" fmla="*/ 1453055 w 16475340"/>
              <a:gd name="connsiteY114" fmla="*/ 14042571 h 17416970"/>
              <a:gd name="connsiteX115" fmla="*/ 1257112 w 16475340"/>
              <a:gd name="connsiteY115" fmla="*/ 14369142 h 17416970"/>
              <a:gd name="connsiteX116" fmla="*/ 538655 w 16475340"/>
              <a:gd name="connsiteY116" fmla="*/ 13324114 h 17416970"/>
              <a:gd name="connsiteX117" fmla="*/ 277397 w 16475340"/>
              <a:gd name="connsiteY117" fmla="*/ 11952514 h 17416970"/>
              <a:gd name="connsiteX118" fmla="*/ 408026 w 16475340"/>
              <a:gd name="connsiteY118" fmla="*/ 11299371 h 17416970"/>
              <a:gd name="connsiteX119" fmla="*/ 930540 w 16475340"/>
              <a:gd name="connsiteY119" fmla="*/ 10972800 h 17416970"/>
              <a:gd name="connsiteX120" fmla="*/ 2236826 w 16475340"/>
              <a:gd name="connsiteY120" fmla="*/ 9731828 h 17416970"/>
              <a:gd name="connsiteX121" fmla="*/ 2563397 w 16475340"/>
              <a:gd name="connsiteY121" fmla="*/ 9209314 h 17416970"/>
              <a:gd name="connsiteX122" fmla="*/ 3151226 w 16475340"/>
              <a:gd name="connsiteY122" fmla="*/ 8164285 h 17416970"/>
              <a:gd name="connsiteX123" fmla="*/ 4196255 w 16475340"/>
              <a:gd name="connsiteY123" fmla="*/ 7837714 h 17416970"/>
              <a:gd name="connsiteX124" fmla="*/ 6743512 w 16475340"/>
              <a:gd name="connsiteY124" fmla="*/ 7968342 h 17416970"/>
              <a:gd name="connsiteX125" fmla="*/ 7135397 w 16475340"/>
              <a:gd name="connsiteY125" fmla="*/ 8294914 h 17416970"/>
              <a:gd name="connsiteX126" fmla="*/ 7331340 w 16475340"/>
              <a:gd name="connsiteY126" fmla="*/ 8425542 h 17416970"/>
              <a:gd name="connsiteX127" fmla="*/ 5698483 w 16475340"/>
              <a:gd name="connsiteY127" fmla="*/ 7903028 h 17416970"/>
              <a:gd name="connsiteX128" fmla="*/ 4653455 w 16475340"/>
              <a:gd name="connsiteY128" fmla="*/ 8294914 h 17416970"/>
              <a:gd name="connsiteX129" fmla="*/ 3151226 w 16475340"/>
              <a:gd name="connsiteY129" fmla="*/ 9797142 h 17416970"/>
              <a:gd name="connsiteX130" fmla="*/ 2759340 w 16475340"/>
              <a:gd name="connsiteY130" fmla="*/ 10907485 h 17416970"/>
              <a:gd name="connsiteX131" fmla="*/ 2498083 w 16475340"/>
              <a:gd name="connsiteY131" fmla="*/ 12148457 h 17416970"/>
              <a:gd name="connsiteX132" fmla="*/ 2106197 w 16475340"/>
              <a:gd name="connsiteY132" fmla="*/ 12932228 h 17416970"/>
              <a:gd name="connsiteX133" fmla="*/ 1975569 w 16475340"/>
              <a:gd name="connsiteY133" fmla="*/ 13258800 h 17416970"/>
              <a:gd name="connsiteX134" fmla="*/ 1583683 w 16475340"/>
              <a:gd name="connsiteY134" fmla="*/ 12540342 h 17416970"/>
              <a:gd name="connsiteX135" fmla="*/ 1779626 w 16475340"/>
              <a:gd name="connsiteY135" fmla="*/ 11038114 h 17416970"/>
              <a:gd name="connsiteX136" fmla="*/ 2302140 w 16475340"/>
              <a:gd name="connsiteY136" fmla="*/ 10711542 h 17416970"/>
              <a:gd name="connsiteX137" fmla="*/ 4065626 w 16475340"/>
              <a:gd name="connsiteY137" fmla="*/ 10058400 h 17416970"/>
              <a:gd name="connsiteX138" fmla="*/ 5437226 w 16475340"/>
              <a:gd name="connsiteY138" fmla="*/ 9339942 h 17416970"/>
              <a:gd name="connsiteX139" fmla="*/ 6351626 w 16475340"/>
              <a:gd name="connsiteY139" fmla="*/ 8752114 h 17416970"/>
              <a:gd name="connsiteX140" fmla="*/ 7461969 w 16475340"/>
              <a:gd name="connsiteY140" fmla="*/ 7968342 h 17416970"/>
              <a:gd name="connsiteX141" fmla="*/ 7984483 w 16475340"/>
              <a:gd name="connsiteY141" fmla="*/ 7772400 h 17416970"/>
              <a:gd name="connsiteX142" fmla="*/ 8572312 w 16475340"/>
              <a:gd name="connsiteY142" fmla="*/ 8098971 h 17416970"/>
              <a:gd name="connsiteX143" fmla="*/ 8311055 w 16475340"/>
              <a:gd name="connsiteY143" fmla="*/ 8752114 h 17416970"/>
              <a:gd name="connsiteX144" fmla="*/ 8180426 w 16475340"/>
              <a:gd name="connsiteY144" fmla="*/ 8033657 h 17416970"/>
              <a:gd name="connsiteX145" fmla="*/ 7919169 w 16475340"/>
              <a:gd name="connsiteY145" fmla="*/ 8294914 h 17416970"/>
              <a:gd name="connsiteX146" fmla="*/ 7592597 w 16475340"/>
              <a:gd name="connsiteY146" fmla="*/ 8817428 h 17416970"/>
              <a:gd name="connsiteX147" fmla="*/ 7266026 w 16475340"/>
              <a:gd name="connsiteY147" fmla="*/ 9078685 h 17416970"/>
              <a:gd name="connsiteX148" fmla="*/ 7004769 w 16475340"/>
              <a:gd name="connsiteY148" fmla="*/ 9470571 h 17416970"/>
              <a:gd name="connsiteX149" fmla="*/ 6678197 w 16475340"/>
              <a:gd name="connsiteY149" fmla="*/ 9797142 h 17416970"/>
              <a:gd name="connsiteX150" fmla="*/ 6090369 w 16475340"/>
              <a:gd name="connsiteY150" fmla="*/ 9927771 h 17416970"/>
              <a:gd name="connsiteX151" fmla="*/ 5633169 w 16475340"/>
              <a:gd name="connsiteY151" fmla="*/ 10123714 h 17416970"/>
              <a:gd name="connsiteX152" fmla="*/ 4784083 w 16475340"/>
              <a:gd name="connsiteY152" fmla="*/ 10972800 h 17416970"/>
              <a:gd name="connsiteX153" fmla="*/ 4457512 w 16475340"/>
              <a:gd name="connsiteY153" fmla="*/ 11887200 h 17416970"/>
              <a:gd name="connsiteX154" fmla="*/ 4457512 w 16475340"/>
              <a:gd name="connsiteY154" fmla="*/ 14303828 h 17416970"/>
              <a:gd name="connsiteX155" fmla="*/ 5698483 w 16475340"/>
              <a:gd name="connsiteY155" fmla="*/ 15414171 h 17416970"/>
              <a:gd name="connsiteX156" fmla="*/ 5959740 w 16475340"/>
              <a:gd name="connsiteY156" fmla="*/ 15675428 h 17416970"/>
              <a:gd name="connsiteX157" fmla="*/ 5763797 w 16475340"/>
              <a:gd name="connsiteY157" fmla="*/ 15283542 h 17416970"/>
              <a:gd name="connsiteX158" fmla="*/ 5829112 w 16475340"/>
              <a:gd name="connsiteY158" fmla="*/ 15087600 h 17416970"/>
              <a:gd name="connsiteX159" fmla="*/ 6351626 w 16475340"/>
              <a:gd name="connsiteY159" fmla="*/ 14826342 h 17416970"/>
              <a:gd name="connsiteX160" fmla="*/ 7266026 w 16475340"/>
              <a:gd name="connsiteY160" fmla="*/ 14434457 h 17416970"/>
              <a:gd name="connsiteX161" fmla="*/ 7723226 w 16475340"/>
              <a:gd name="connsiteY161" fmla="*/ 14303828 h 17416970"/>
              <a:gd name="connsiteX162" fmla="*/ 7853855 w 16475340"/>
              <a:gd name="connsiteY162" fmla="*/ 14042571 h 17416970"/>
              <a:gd name="connsiteX163" fmla="*/ 8245740 w 16475340"/>
              <a:gd name="connsiteY163" fmla="*/ 13716000 h 17416970"/>
              <a:gd name="connsiteX164" fmla="*/ 8441683 w 16475340"/>
              <a:gd name="connsiteY164" fmla="*/ 12801600 h 17416970"/>
              <a:gd name="connsiteX165" fmla="*/ 8572312 w 16475340"/>
              <a:gd name="connsiteY165" fmla="*/ 12083142 h 17416970"/>
              <a:gd name="connsiteX166" fmla="*/ 8833569 w 16475340"/>
              <a:gd name="connsiteY166" fmla="*/ 11299371 h 17416970"/>
              <a:gd name="connsiteX167" fmla="*/ 9160140 w 16475340"/>
              <a:gd name="connsiteY167" fmla="*/ 9274628 h 17416970"/>
              <a:gd name="connsiteX168" fmla="*/ 9421397 w 16475340"/>
              <a:gd name="connsiteY168" fmla="*/ 8425542 h 17416970"/>
              <a:gd name="connsiteX169" fmla="*/ 9486712 w 16475340"/>
              <a:gd name="connsiteY169" fmla="*/ 7511142 h 17416970"/>
              <a:gd name="connsiteX170" fmla="*/ 9552026 w 16475340"/>
              <a:gd name="connsiteY170" fmla="*/ 8556171 h 17416970"/>
              <a:gd name="connsiteX171" fmla="*/ 8768255 w 16475340"/>
              <a:gd name="connsiteY171" fmla="*/ 10450285 h 17416970"/>
              <a:gd name="connsiteX172" fmla="*/ 8049797 w 16475340"/>
              <a:gd name="connsiteY172" fmla="*/ 11038114 h 17416970"/>
              <a:gd name="connsiteX173" fmla="*/ 7592597 w 16475340"/>
              <a:gd name="connsiteY173" fmla="*/ 11364685 h 17416970"/>
              <a:gd name="connsiteX174" fmla="*/ 5437226 w 16475340"/>
              <a:gd name="connsiteY174" fmla="*/ 12279085 h 17416970"/>
              <a:gd name="connsiteX175" fmla="*/ 4849397 w 16475340"/>
              <a:gd name="connsiteY175" fmla="*/ 13716000 h 17416970"/>
              <a:gd name="connsiteX176" fmla="*/ 4784083 w 16475340"/>
              <a:gd name="connsiteY176" fmla="*/ 14499771 h 17416970"/>
              <a:gd name="connsiteX177" fmla="*/ 5110655 w 16475340"/>
              <a:gd name="connsiteY177" fmla="*/ 13389428 h 17416970"/>
              <a:gd name="connsiteX178" fmla="*/ 5437226 w 16475340"/>
              <a:gd name="connsiteY178" fmla="*/ 12736285 h 17416970"/>
              <a:gd name="connsiteX179" fmla="*/ 7004769 w 16475340"/>
              <a:gd name="connsiteY179" fmla="*/ 10907485 h 17416970"/>
              <a:gd name="connsiteX180" fmla="*/ 7853855 w 16475340"/>
              <a:gd name="connsiteY180" fmla="*/ 11234057 h 17416970"/>
              <a:gd name="connsiteX181" fmla="*/ 7657912 w 16475340"/>
              <a:gd name="connsiteY181" fmla="*/ 11821885 h 17416970"/>
              <a:gd name="connsiteX182" fmla="*/ 6939455 w 16475340"/>
              <a:gd name="connsiteY182" fmla="*/ 12148457 h 17416970"/>
              <a:gd name="connsiteX183" fmla="*/ 5763797 w 16475340"/>
              <a:gd name="connsiteY183" fmla="*/ 13454742 h 17416970"/>
              <a:gd name="connsiteX184" fmla="*/ 5633169 w 16475340"/>
              <a:gd name="connsiteY184" fmla="*/ 14042571 h 17416970"/>
              <a:gd name="connsiteX185" fmla="*/ 7004769 w 16475340"/>
              <a:gd name="connsiteY185" fmla="*/ 12213771 h 17416970"/>
              <a:gd name="connsiteX186" fmla="*/ 7657912 w 16475340"/>
              <a:gd name="connsiteY186" fmla="*/ 12475028 h 17416970"/>
              <a:gd name="connsiteX187" fmla="*/ 7527283 w 16475340"/>
              <a:gd name="connsiteY187" fmla="*/ 12213771 h 17416970"/>
              <a:gd name="connsiteX188" fmla="*/ 7657912 w 16475340"/>
              <a:gd name="connsiteY188" fmla="*/ 9078685 h 17416970"/>
              <a:gd name="connsiteX189" fmla="*/ 7788540 w 16475340"/>
              <a:gd name="connsiteY189" fmla="*/ 8425542 h 17416970"/>
              <a:gd name="connsiteX190" fmla="*/ 7853855 w 16475340"/>
              <a:gd name="connsiteY190" fmla="*/ 7837714 h 17416970"/>
              <a:gd name="connsiteX191" fmla="*/ 8572312 w 16475340"/>
              <a:gd name="connsiteY191" fmla="*/ 7315200 h 17416970"/>
              <a:gd name="connsiteX192" fmla="*/ 8964197 w 16475340"/>
              <a:gd name="connsiteY192" fmla="*/ 7380514 h 17416970"/>
              <a:gd name="connsiteX193" fmla="*/ 8898883 w 16475340"/>
              <a:gd name="connsiteY193" fmla="*/ 8098971 h 17416970"/>
              <a:gd name="connsiteX194" fmla="*/ 7527283 w 16475340"/>
              <a:gd name="connsiteY194" fmla="*/ 10776857 h 17416970"/>
              <a:gd name="connsiteX195" fmla="*/ 7331340 w 16475340"/>
              <a:gd name="connsiteY195" fmla="*/ 12344400 h 17416970"/>
              <a:gd name="connsiteX196" fmla="*/ 6939455 w 16475340"/>
              <a:gd name="connsiteY196" fmla="*/ 14761028 h 17416970"/>
              <a:gd name="connsiteX197" fmla="*/ 6612883 w 16475340"/>
              <a:gd name="connsiteY197" fmla="*/ 15022285 h 17416970"/>
              <a:gd name="connsiteX198" fmla="*/ 6612883 w 16475340"/>
              <a:gd name="connsiteY198" fmla="*/ 13520057 h 17416970"/>
              <a:gd name="connsiteX199" fmla="*/ 8441683 w 16475340"/>
              <a:gd name="connsiteY199" fmla="*/ 11103428 h 17416970"/>
              <a:gd name="connsiteX200" fmla="*/ 8702940 w 16475340"/>
              <a:gd name="connsiteY200" fmla="*/ 10254342 h 17416970"/>
              <a:gd name="connsiteX201" fmla="*/ 8833569 w 16475340"/>
              <a:gd name="connsiteY201" fmla="*/ 9339942 h 17416970"/>
              <a:gd name="connsiteX202" fmla="*/ 8898883 w 16475340"/>
              <a:gd name="connsiteY202" fmla="*/ 8098971 h 17416970"/>
              <a:gd name="connsiteX203" fmla="*/ 8964197 w 16475340"/>
              <a:gd name="connsiteY203" fmla="*/ 7772400 h 17416970"/>
              <a:gd name="connsiteX204" fmla="*/ 9094826 w 16475340"/>
              <a:gd name="connsiteY204" fmla="*/ 7968342 h 17416970"/>
              <a:gd name="connsiteX205" fmla="*/ 9160140 w 16475340"/>
              <a:gd name="connsiteY205" fmla="*/ 10515600 h 17416970"/>
              <a:gd name="connsiteX206" fmla="*/ 8964197 w 16475340"/>
              <a:gd name="connsiteY206" fmla="*/ 11364685 h 17416970"/>
              <a:gd name="connsiteX207" fmla="*/ 8833569 w 16475340"/>
              <a:gd name="connsiteY207" fmla="*/ 12279085 h 17416970"/>
              <a:gd name="connsiteX208" fmla="*/ 9421397 w 16475340"/>
              <a:gd name="connsiteY208" fmla="*/ 13258800 h 17416970"/>
              <a:gd name="connsiteX209" fmla="*/ 10009226 w 16475340"/>
              <a:gd name="connsiteY209" fmla="*/ 13781314 h 17416970"/>
              <a:gd name="connsiteX210" fmla="*/ 10727683 w 16475340"/>
              <a:gd name="connsiteY210" fmla="*/ 14565085 h 17416970"/>
              <a:gd name="connsiteX211" fmla="*/ 10988940 w 16475340"/>
              <a:gd name="connsiteY211" fmla="*/ 14891657 h 17416970"/>
              <a:gd name="connsiteX212" fmla="*/ 11250197 w 16475340"/>
              <a:gd name="connsiteY212" fmla="*/ 15087600 h 17416970"/>
              <a:gd name="connsiteX213" fmla="*/ 10923626 w 16475340"/>
              <a:gd name="connsiteY213" fmla="*/ 14761028 h 17416970"/>
              <a:gd name="connsiteX214" fmla="*/ 10988940 w 16475340"/>
              <a:gd name="connsiteY214" fmla="*/ 12409714 h 17416970"/>
              <a:gd name="connsiteX215" fmla="*/ 11054255 w 16475340"/>
              <a:gd name="connsiteY215" fmla="*/ 11691257 h 17416970"/>
              <a:gd name="connsiteX216" fmla="*/ 10988940 w 16475340"/>
              <a:gd name="connsiteY216" fmla="*/ 7837714 h 17416970"/>
              <a:gd name="connsiteX217" fmla="*/ 10858312 w 16475340"/>
              <a:gd name="connsiteY217" fmla="*/ 7445828 h 17416970"/>
              <a:gd name="connsiteX218" fmla="*/ 10597055 w 16475340"/>
              <a:gd name="connsiteY218" fmla="*/ 7315200 h 17416970"/>
              <a:gd name="connsiteX219" fmla="*/ 10139855 w 16475340"/>
              <a:gd name="connsiteY219" fmla="*/ 7119257 h 17416970"/>
              <a:gd name="connsiteX220" fmla="*/ 10401112 w 16475340"/>
              <a:gd name="connsiteY220" fmla="*/ 7837714 h 17416970"/>
              <a:gd name="connsiteX221" fmla="*/ 11903340 w 16475340"/>
              <a:gd name="connsiteY221" fmla="*/ 10450285 h 17416970"/>
              <a:gd name="connsiteX222" fmla="*/ 12229912 w 16475340"/>
              <a:gd name="connsiteY222" fmla="*/ 11299371 h 17416970"/>
              <a:gd name="connsiteX223" fmla="*/ 12295226 w 16475340"/>
              <a:gd name="connsiteY223" fmla="*/ 12344400 h 17416970"/>
              <a:gd name="connsiteX224" fmla="*/ 11772712 w 16475340"/>
              <a:gd name="connsiteY224" fmla="*/ 15087600 h 17416970"/>
              <a:gd name="connsiteX225" fmla="*/ 10988940 w 16475340"/>
              <a:gd name="connsiteY225" fmla="*/ 15348857 h 17416970"/>
              <a:gd name="connsiteX226" fmla="*/ 12099283 w 16475340"/>
              <a:gd name="connsiteY226" fmla="*/ 13128171 h 17416970"/>
              <a:gd name="connsiteX227" fmla="*/ 12164597 w 16475340"/>
              <a:gd name="connsiteY227" fmla="*/ 12148457 h 17416970"/>
              <a:gd name="connsiteX228" fmla="*/ 11576769 w 16475340"/>
              <a:gd name="connsiteY228" fmla="*/ 9470571 h 17416970"/>
              <a:gd name="connsiteX229" fmla="*/ 10858312 w 16475340"/>
              <a:gd name="connsiteY229" fmla="*/ 8098971 h 17416970"/>
              <a:gd name="connsiteX230" fmla="*/ 9943912 w 16475340"/>
              <a:gd name="connsiteY230" fmla="*/ 6988628 h 17416970"/>
              <a:gd name="connsiteX231" fmla="*/ 10139855 w 16475340"/>
              <a:gd name="connsiteY231" fmla="*/ 8033657 h 17416970"/>
              <a:gd name="connsiteX232" fmla="*/ 11642083 w 16475340"/>
              <a:gd name="connsiteY232" fmla="*/ 11299371 h 17416970"/>
              <a:gd name="connsiteX233" fmla="*/ 11838026 w 16475340"/>
              <a:gd name="connsiteY233" fmla="*/ 13650685 h 17416970"/>
              <a:gd name="connsiteX234" fmla="*/ 11707397 w 16475340"/>
              <a:gd name="connsiteY234" fmla="*/ 14107885 h 17416970"/>
              <a:gd name="connsiteX235" fmla="*/ 11315512 w 16475340"/>
              <a:gd name="connsiteY235" fmla="*/ 12148457 h 17416970"/>
              <a:gd name="connsiteX236" fmla="*/ 10792997 w 16475340"/>
              <a:gd name="connsiteY236" fmla="*/ 8360228 h 17416970"/>
              <a:gd name="connsiteX237" fmla="*/ 10727683 w 16475340"/>
              <a:gd name="connsiteY237" fmla="*/ 10319657 h 17416970"/>
              <a:gd name="connsiteX238" fmla="*/ 10792997 w 16475340"/>
              <a:gd name="connsiteY238" fmla="*/ 12148457 h 17416970"/>
              <a:gd name="connsiteX239" fmla="*/ 10597055 w 16475340"/>
              <a:gd name="connsiteY239" fmla="*/ 11756571 h 17416970"/>
              <a:gd name="connsiteX240" fmla="*/ 10074540 w 16475340"/>
              <a:gd name="connsiteY240" fmla="*/ 9797142 h 17416970"/>
              <a:gd name="connsiteX241" fmla="*/ 9421397 w 16475340"/>
              <a:gd name="connsiteY241" fmla="*/ 8229600 h 17416970"/>
              <a:gd name="connsiteX242" fmla="*/ 9747969 w 16475340"/>
              <a:gd name="connsiteY242" fmla="*/ 10450285 h 17416970"/>
              <a:gd name="connsiteX243" fmla="*/ 10074540 w 16475340"/>
              <a:gd name="connsiteY243" fmla="*/ 11430000 h 17416970"/>
              <a:gd name="connsiteX244" fmla="*/ 10466426 w 16475340"/>
              <a:gd name="connsiteY244" fmla="*/ 12605657 h 17416970"/>
              <a:gd name="connsiteX245" fmla="*/ 10662369 w 16475340"/>
              <a:gd name="connsiteY245" fmla="*/ 13193485 h 17416970"/>
              <a:gd name="connsiteX246" fmla="*/ 10923626 w 16475340"/>
              <a:gd name="connsiteY246" fmla="*/ 13650685 h 17416970"/>
              <a:gd name="connsiteX247" fmla="*/ 11184883 w 16475340"/>
              <a:gd name="connsiteY247" fmla="*/ 14173200 h 17416970"/>
              <a:gd name="connsiteX248" fmla="*/ 11511455 w 16475340"/>
              <a:gd name="connsiteY248" fmla="*/ 14956971 h 17416970"/>
              <a:gd name="connsiteX249" fmla="*/ 11968655 w 16475340"/>
              <a:gd name="connsiteY249" fmla="*/ 15936685 h 17416970"/>
              <a:gd name="connsiteX250" fmla="*/ 12229912 w 16475340"/>
              <a:gd name="connsiteY250" fmla="*/ 17112342 h 17416970"/>
              <a:gd name="connsiteX251" fmla="*/ 11968655 w 16475340"/>
              <a:gd name="connsiteY251" fmla="*/ 16916400 h 17416970"/>
              <a:gd name="connsiteX252" fmla="*/ 12033969 w 16475340"/>
              <a:gd name="connsiteY252" fmla="*/ 15283542 h 17416970"/>
              <a:gd name="connsiteX253" fmla="*/ 12164597 w 16475340"/>
              <a:gd name="connsiteY253" fmla="*/ 14369142 h 17416970"/>
              <a:gd name="connsiteX254" fmla="*/ 12295226 w 16475340"/>
              <a:gd name="connsiteY254" fmla="*/ 13258800 h 17416970"/>
              <a:gd name="connsiteX255" fmla="*/ 11576769 w 16475340"/>
              <a:gd name="connsiteY255" fmla="*/ 9535885 h 17416970"/>
              <a:gd name="connsiteX256" fmla="*/ 11250197 w 16475340"/>
              <a:gd name="connsiteY256" fmla="*/ 8752114 h 17416970"/>
              <a:gd name="connsiteX257" fmla="*/ 10792997 w 16475340"/>
              <a:gd name="connsiteY257" fmla="*/ 8229600 h 17416970"/>
              <a:gd name="connsiteX258" fmla="*/ 11838026 w 16475340"/>
              <a:gd name="connsiteY258" fmla="*/ 12279085 h 17416970"/>
              <a:gd name="connsiteX259" fmla="*/ 12295226 w 16475340"/>
              <a:gd name="connsiteY259" fmla="*/ 14238514 h 17416970"/>
              <a:gd name="connsiteX260" fmla="*/ 12360540 w 16475340"/>
              <a:gd name="connsiteY260" fmla="*/ 14761028 h 17416970"/>
              <a:gd name="connsiteX261" fmla="*/ 11446140 w 16475340"/>
              <a:gd name="connsiteY261" fmla="*/ 12866914 h 17416970"/>
              <a:gd name="connsiteX262" fmla="*/ 10662369 w 16475340"/>
              <a:gd name="connsiteY262" fmla="*/ 10515600 h 17416970"/>
              <a:gd name="connsiteX263" fmla="*/ 10335797 w 16475340"/>
              <a:gd name="connsiteY263" fmla="*/ 7772400 h 17416970"/>
              <a:gd name="connsiteX264" fmla="*/ 10205169 w 16475340"/>
              <a:gd name="connsiteY264" fmla="*/ 7511142 h 17416970"/>
              <a:gd name="connsiteX265" fmla="*/ 10988940 w 16475340"/>
              <a:gd name="connsiteY265" fmla="*/ 9274628 h 17416970"/>
              <a:gd name="connsiteX266" fmla="*/ 11576769 w 16475340"/>
              <a:gd name="connsiteY266" fmla="*/ 10842171 h 17416970"/>
              <a:gd name="connsiteX267" fmla="*/ 13013683 w 16475340"/>
              <a:gd name="connsiteY267" fmla="*/ 12670971 h 17416970"/>
              <a:gd name="connsiteX268" fmla="*/ 13601512 w 16475340"/>
              <a:gd name="connsiteY268" fmla="*/ 12997542 h 17416970"/>
              <a:gd name="connsiteX269" fmla="*/ 14319969 w 16475340"/>
              <a:gd name="connsiteY269" fmla="*/ 13258800 h 17416970"/>
              <a:gd name="connsiteX270" fmla="*/ 15038426 w 16475340"/>
              <a:gd name="connsiteY270" fmla="*/ 13650685 h 17416970"/>
              <a:gd name="connsiteX271" fmla="*/ 15364997 w 16475340"/>
              <a:gd name="connsiteY271" fmla="*/ 13846628 h 17416970"/>
              <a:gd name="connsiteX272" fmla="*/ 15756883 w 16475340"/>
              <a:gd name="connsiteY272" fmla="*/ 14303828 h 17416970"/>
              <a:gd name="connsiteX273" fmla="*/ 15430312 w 16475340"/>
              <a:gd name="connsiteY273" fmla="*/ 13781314 h 17416970"/>
              <a:gd name="connsiteX274" fmla="*/ 14842483 w 16475340"/>
              <a:gd name="connsiteY274" fmla="*/ 11625942 h 17416970"/>
              <a:gd name="connsiteX275" fmla="*/ 14319969 w 16475340"/>
              <a:gd name="connsiteY275" fmla="*/ 10776857 h 17416970"/>
              <a:gd name="connsiteX276" fmla="*/ 13274940 w 16475340"/>
              <a:gd name="connsiteY276" fmla="*/ 8948057 h 17416970"/>
              <a:gd name="connsiteX277" fmla="*/ 12817740 w 16475340"/>
              <a:gd name="connsiteY277" fmla="*/ 8490857 h 17416970"/>
              <a:gd name="connsiteX278" fmla="*/ 11772712 w 16475340"/>
              <a:gd name="connsiteY278" fmla="*/ 7380514 h 17416970"/>
              <a:gd name="connsiteX279" fmla="*/ 11446140 w 16475340"/>
              <a:gd name="connsiteY279" fmla="*/ 7249885 h 17416970"/>
              <a:gd name="connsiteX280" fmla="*/ 10858312 w 16475340"/>
              <a:gd name="connsiteY280" fmla="*/ 6988628 h 17416970"/>
              <a:gd name="connsiteX281" fmla="*/ 14385283 w 16475340"/>
              <a:gd name="connsiteY281" fmla="*/ 10515600 h 17416970"/>
              <a:gd name="connsiteX282" fmla="*/ 16018140 w 16475340"/>
              <a:gd name="connsiteY282" fmla="*/ 12605657 h 17416970"/>
              <a:gd name="connsiteX283" fmla="*/ 16214083 w 16475340"/>
              <a:gd name="connsiteY283" fmla="*/ 13389428 h 17416970"/>
              <a:gd name="connsiteX284" fmla="*/ 15364997 w 16475340"/>
              <a:gd name="connsiteY284" fmla="*/ 15087600 h 17416970"/>
              <a:gd name="connsiteX285" fmla="*/ 15299683 w 16475340"/>
              <a:gd name="connsiteY285" fmla="*/ 14499771 h 17416970"/>
              <a:gd name="connsiteX286" fmla="*/ 15495626 w 16475340"/>
              <a:gd name="connsiteY286" fmla="*/ 13258800 h 17416970"/>
              <a:gd name="connsiteX287" fmla="*/ 15234369 w 16475340"/>
              <a:gd name="connsiteY287" fmla="*/ 11430000 h 17416970"/>
              <a:gd name="connsiteX288" fmla="*/ 13928083 w 16475340"/>
              <a:gd name="connsiteY288" fmla="*/ 9927771 h 17416970"/>
              <a:gd name="connsiteX289" fmla="*/ 13405569 w 16475340"/>
              <a:gd name="connsiteY289" fmla="*/ 9405257 h 17416970"/>
              <a:gd name="connsiteX290" fmla="*/ 12948369 w 16475340"/>
              <a:gd name="connsiteY290" fmla="*/ 8490857 h 17416970"/>
              <a:gd name="connsiteX291" fmla="*/ 12621797 w 16475340"/>
              <a:gd name="connsiteY291" fmla="*/ 7903028 h 17416970"/>
              <a:gd name="connsiteX292" fmla="*/ 12099283 w 16475340"/>
              <a:gd name="connsiteY292" fmla="*/ 7511142 h 17416970"/>
              <a:gd name="connsiteX293" fmla="*/ 11642083 w 16475340"/>
              <a:gd name="connsiteY293" fmla="*/ 7119257 h 17416970"/>
              <a:gd name="connsiteX294" fmla="*/ 10205169 w 16475340"/>
              <a:gd name="connsiteY294" fmla="*/ 6270171 h 17416970"/>
              <a:gd name="connsiteX295" fmla="*/ 10009226 w 16475340"/>
              <a:gd name="connsiteY295" fmla="*/ 6204857 h 17416970"/>
              <a:gd name="connsiteX296" fmla="*/ 9747969 w 16475340"/>
              <a:gd name="connsiteY296" fmla="*/ 7315200 h 17416970"/>
              <a:gd name="connsiteX297" fmla="*/ 12556483 w 16475340"/>
              <a:gd name="connsiteY297" fmla="*/ 12083142 h 17416970"/>
              <a:gd name="connsiteX298" fmla="*/ 13144312 w 16475340"/>
              <a:gd name="connsiteY298" fmla="*/ 12279085 h 17416970"/>
              <a:gd name="connsiteX299" fmla="*/ 12360540 w 16475340"/>
              <a:gd name="connsiteY299" fmla="*/ 10907485 h 17416970"/>
              <a:gd name="connsiteX300" fmla="*/ 11380826 w 16475340"/>
              <a:gd name="connsiteY300" fmla="*/ 8752114 h 17416970"/>
              <a:gd name="connsiteX301" fmla="*/ 10923626 w 16475340"/>
              <a:gd name="connsiteY301" fmla="*/ 8098971 h 17416970"/>
              <a:gd name="connsiteX302" fmla="*/ 11838026 w 16475340"/>
              <a:gd name="connsiteY302" fmla="*/ 9927771 h 17416970"/>
              <a:gd name="connsiteX303" fmla="*/ 14385283 w 16475340"/>
              <a:gd name="connsiteY303" fmla="*/ 13258800 h 17416970"/>
              <a:gd name="connsiteX304" fmla="*/ 12295226 w 16475340"/>
              <a:gd name="connsiteY304" fmla="*/ 8360228 h 17416970"/>
              <a:gd name="connsiteX305" fmla="*/ 12099283 w 16475340"/>
              <a:gd name="connsiteY305" fmla="*/ 8294914 h 17416970"/>
              <a:gd name="connsiteX306" fmla="*/ 11968655 w 16475340"/>
              <a:gd name="connsiteY306" fmla="*/ 8621485 h 17416970"/>
              <a:gd name="connsiteX307" fmla="*/ 10074540 w 16475340"/>
              <a:gd name="connsiteY307" fmla="*/ 6662057 h 17416970"/>
              <a:gd name="connsiteX308" fmla="*/ 10858312 w 16475340"/>
              <a:gd name="connsiteY308" fmla="*/ 8098971 h 17416970"/>
              <a:gd name="connsiteX309" fmla="*/ 11250197 w 16475340"/>
              <a:gd name="connsiteY309" fmla="*/ 8490857 h 17416970"/>
              <a:gd name="connsiteX310" fmla="*/ 11054255 w 16475340"/>
              <a:gd name="connsiteY310" fmla="*/ 7772400 h 17416970"/>
              <a:gd name="connsiteX311" fmla="*/ 11576769 w 16475340"/>
              <a:gd name="connsiteY311" fmla="*/ 8229600 h 17416970"/>
              <a:gd name="connsiteX312" fmla="*/ 12425855 w 16475340"/>
              <a:gd name="connsiteY312" fmla="*/ 8817428 h 17416970"/>
              <a:gd name="connsiteX313" fmla="*/ 12621797 w 16475340"/>
              <a:gd name="connsiteY313" fmla="*/ 8948057 h 17416970"/>
              <a:gd name="connsiteX314" fmla="*/ 13078997 w 16475340"/>
              <a:gd name="connsiteY314" fmla="*/ 9339942 h 17416970"/>
              <a:gd name="connsiteX315" fmla="*/ 13732140 w 16475340"/>
              <a:gd name="connsiteY315" fmla="*/ 9405257 h 17416970"/>
              <a:gd name="connsiteX316" fmla="*/ 14124026 w 16475340"/>
              <a:gd name="connsiteY316" fmla="*/ 9601200 h 17416970"/>
              <a:gd name="connsiteX317" fmla="*/ 16475340 w 16475340"/>
              <a:gd name="connsiteY317" fmla="*/ 8882742 h 17416970"/>
              <a:gd name="connsiteX318" fmla="*/ 15952826 w 16475340"/>
              <a:gd name="connsiteY318" fmla="*/ 8033657 h 17416970"/>
              <a:gd name="connsiteX319" fmla="*/ 15756883 w 16475340"/>
              <a:gd name="connsiteY319" fmla="*/ 7445828 h 17416970"/>
              <a:gd name="connsiteX320" fmla="*/ 15038426 w 16475340"/>
              <a:gd name="connsiteY320" fmla="*/ 6596742 h 17416970"/>
              <a:gd name="connsiteX321" fmla="*/ 14385283 w 16475340"/>
              <a:gd name="connsiteY321" fmla="*/ 6335485 h 17416970"/>
              <a:gd name="connsiteX322" fmla="*/ 13405569 w 16475340"/>
              <a:gd name="connsiteY322" fmla="*/ 5943600 h 17416970"/>
              <a:gd name="connsiteX323" fmla="*/ 12164597 w 16475340"/>
              <a:gd name="connsiteY323" fmla="*/ 6335485 h 17416970"/>
              <a:gd name="connsiteX324" fmla="*/ 14581226 w 16475340"/>
              <a:gd name="connsiteY324" fmla="*/ 7772400 h 17416970"/>
              <a:gd name="connsiteX325" fmla="*/ 14907797 w 16475340"/>
              <a:gd name="connsiteY325" fmla="*/ 8098971 h 17416970"/>
              <a:gd name="connsiteX326" fmla="*/ 13797455 w 16475340"/>
              <a:gd name="connsiteY326" fmla="*/ 7837714 h 17416970"/>
              <a:gd name="connsiteX327" fmla="*/ 12948369 w 16475340"/>
              <a:gd name="connsiteY327" fmla="*/ 7772400 h 17416970"/>
              <a:gd name="connsiteX328" fmla="*/ 13601512 w 16475340"/>
              <a:gd name="connsiteY328" fmla="*/ 8360228 h 17416970"/>
              <a:gd name="connsiteX329" fmla="*/ 14319969 w 16475340"/>
              <a:gd name="connsiteY329" fmla="*/ 8556171 h 17416970"/>
              <a:gd name="connsiteX330" fmla="*/ 13144312 w 16475340"/>
              <a:gd name="connsiteY330" fmla="*/ 7184571 h 17416970"/>
              <a:gd name="connsiteX331" fmla="*/ 11642083 w 16475340"/>
              <a:gd name="connsiteY331" fmla="*/ 6792685 h 17416970"/>
              <a:gd name="connsiteX332" fmla="*/ 11315512 w 16475340"/>
              <a:gd name="connsiteY332" fmla="*/ 6727371 h 17416970"/>
              <a:gd name="connsiteX333" fmla="*/ 11903340 w 16475340"/>
              <a:gd name="connsiteY333" fmla="*/ 6858000 h 17416970"/>
              <a:gd name="connsiteX334" fmla="*/ 10270483 w 16475340"/>
              <a:gd name="connsiteY334" fmla="*/ 7380514 h 17416970"/>
              <a:gd name="connsiteX335" fmla="*/ 8964197 w 16475340"/>
              <a:gd name="connsiteY335" fmla="*/ 7053942 h 17416970"/>
              <a:gd name="connsiteX336" fmla="*/ 8441683 w 16475340"/>
              <a:gd name="connsiteY336" fmla="*/ 6204857 h 17416970"/>
              <a:gd name="connsiteX337" fmla="*/ 9160140 w 16475340"/>
              <a:gd name="connsiteY337" fmla="*/ 5812971 h 17416970"/>
              <a:gd name="connsiteX338" fmla="*/ 10531740 w 16475340"/>
              <a:gd name="connsiteY338" fmla="*/ 6204857 h 17416970"/>
              <a:gd name="connsiteX339" fmla="*/ 10139855 w 16475340"/>
              <a:gd name="connsiteY339" fmla="*/ 5355771 h 17416970"/>
              <a:gd name="connsiteX340" fmla="*/ 8049797 w 16475340"/>
              <a:gd name="connsiteY340" fmla="*/ 5617028 h 17416970"/>
              <a:gd name="connsiteX341" fmla="*/ 9356083 w 16475340"/>
              <a:gd name="connsiteY341" fmla="*/ 7511142 h 17416970"/>
              <a:gd name="connsiteX342" fmla="*/ 10727683 w 16475340"/>
              <a:gd name="connsiteY342" fmla="*/ 6923314 h 17416970"/>
              <a:gd name="connsiteX343" fmla="*/ 10531740 w 16475340"/>
              <a:gd name="connsiteY343" fmla="*/ 4833257 h 17416970"/>
              <a:gd name="connsiteX344" fmla="*/ 10009226 w 16475340"/>
              <a:gd name="connsiteY344" fmla="*/ 4572000 h 17416970"/>
              <a:gd name="connsiteX345" fmla="*/ 9421397 w 16475340"/>
              <a:gd name="connsiteY345" fmla="*/ 4963885 h 17416970"/>
              <a:gd name="connsiteX346" fmla="*/ 9552026 w 16475340"/>
              <a:gd name="connsiteY346" fmla="*/ 7511142 h 17416970"/>
              <a:gd name="connsiteX347" fmla="*/ 10270483 w 16475340"/>
              <a:gd name="connsiteY347" fmla="*/ 7576457 h 17416970"/>
              <a:gd name="connsiteX348" fmla="*/ 10205169 w 16475340"/>
              <a:gd name="connsiteY348" fmla="*/ 5094514 h 17416970"/>
              <a:gd name="connsiteX349" fmla="*/ 9682655 w 16475340"/>
              <a:gd name="connsiteY349" fmla="*/ 4702628 h 17416970"/>
              <a:gd name="connsiteX350" fmla="*/ 9747969 w 16475340"/>
              <a:gd name="connsiteY350" fmla="*/ 7119257 h 17416970"/>
              <a:gd name="connsiteX351" fmla="*/ 10335797 w 16475340"/>
              <a:gd name="connsiteY351" fmla="*/ 7184571 h 17416970"/>
              <a:gd name="connsiteX352" fmla="*/ 10597055 w 16475340"/>
              <a:gd name="connsiteY352" fmla="*/ 7119257 h 17416970"/>
              <a:gd name="connsiteX353" fmla="*/ 10074540 w 16475340"/>
              <a:gd name="connsiteY353" fmla="*/ 5943600 h 17416970"/>
              <a:gd name="connsiteX354" fmla="*/ 9747969 w 16475340"/>
              <a:gd name="connsiteY354" fmla="*/ 6923314 h 17416970"/>
              <a:gd name="connsiteX355" fmla="*/ 10074540 w 16475340"/>
              <a:gd name="connsiteY355" fmla="*/ 7315200 h 17416970"/>
              <a:gd name="connsiteX356" fmla="*/ 9878597 w 16475340"/>
              <a:gd name="connsiteY356" fmla="*/ 6074228 h 17416970"/>
              <a:gd name="connsiteX357" fmla="*/ 9486712 w 16475340"/>
              <a:gd name="connsiteY357" fmla="*/ 6531428 h 17416970"/>
              <a:gd name="connsiteX358" fmla="*/ 9617340 w 16475340"/>
              <a:gd name="connsiteY358" fmla="*/ 7315200 h 17416970"/>
              <a:gd name="connsiteX359" fmla="*/ 10074540 w 16475340"/>
              <a:gd name="connsiteY359" fmla="*/ 6923314 h 17416970"/>
              <a:gd name="connsiteX360" fmla="*/ 10270483 w 16475340"/>
              <a:gd name="connsiteY360" fmla="*/ 7380514 h 17416970"/>
              <a:gd name="connsiteX361" fmla="*/ 10205169 w 16475340"/>
              <a:gd name="connsiteY361" fmla="*/ 5878285 h 17416970"/>
              <a:gd name="connsiteX362" fmla="*/ 9747969 w 16475340"/>
              <a:gd name="connsiteY362" fmla="*/ 6662057 h 17416970"/>
              <a:gd name="connsiteX363" fmla="*/ 9813283 w 16475340"/>
              <a:gd name="connsiteY363" fmla="*/ 6923314 h 17416970"/>
              <a:gd name="connsiteX364" fmla="*/ 10466426 w 16475340"/>
              <a:gd name="connsiteY364" fmla="*/ 6270171 h 17416970"/>
              <a:gd name="connsiteX365" fmla="*/ 9617340 w 16475340"/>
              <a:gd name="connsiteY365" fmla="*/ 5617028 h 17416970"/>
              <a:gd name="connsiteX366" fmla="*/ 8833569 w 16475340"/>
              <a:gd name="connsiteY366" fmla="*/ 5421085 h 17416970"/>
              <a:gd name="connsiteX367" fmla="*/ 6743512 w 16475340"/>
              <a:gd name="connsiteY367" fmla="*/ 5159828 h 17416970"/>
              <a:gd name="connsiteX368" fmla="*/ 6286312 w 16475340"/>
              <a:gd name="connsiteY368" fmla="*/ 4833257 h 17416970"/>
              <a:gd name="connsiteX369" fmla="*/ 5437226 w 16475340"/>
              <a:gd name="connsiteY369" fmla="*/ 3722914 h 17416970"/>
              <a:gd name="connsiteX370" fmla="*/ 4522826 w 16475340"/>
              <a:gd name="connsiteY370" fmla="*/ 3331028 h 17416970"/>
              <a:gd name="connsiteX371" fmla="*/ 3608426 w 16475340"/>
              <a:gd name="connsiteY371" fmla="*/ 3135085 h 17416970"/>
              <a:gd name="connsiteX372" fmla="*/ 3281855 w 16475340"/>
              <a:gd name="connsiteY372" fmla="*/ 2939142 h 17416970"/>
              <a:gd name="connsiteX373" fmla="*/ 3085912 w 16475340"/>
              <a:gd name="connsiteY373" fmla="*/ 2873828 h 17416970"/>
              <a:gd name="connsiteX374" fmla="*/ 3151226 w 16475340"/>
              <a:gd name="connsiteY374" fmla="*/ 2612571 h 17416970"/>
              <a:gd name="connsiteX375" fmla="*/ 3608426 w 16475340"/>
              <a:gd name="connsiteY375" fmla="*/ 2286000 h 17416970"/>
              <a:gd name="connsiteX376" fmla="*/ 3934997 w 16475340"/>
              <a:gd name="connsiteY376" fmla="*/ 1828800 h 17416970"/>
              <a:gd name="connsiteX377" fmla="*/ 4261569 w 16475340"/>
              <a:gd name="connsiteY377" fmla="*/ 1240971 h 17416970"/>
              <a:gd name="connsiteX378" fmla="*/ 5633169 w 16475340"/>
              <a:gd name="connsiteY378" fmla="*/ 2024742 h 17416970"/>
              <a:gd name="connsiteX379" fmla="*/ 6351626 w 16475340"/>
              <a:gd name="connsiteY379" fmla="*/ 2220685 h 17416970"/>
              <a:gd name="connsiteX380" fmla="*/ 7004769 w 16475340"/>
              <a:gd name="connsiteY380" fmla="*/ 2286000 h 17416970"/>
              <a:gd name="connsiteX381" fmla="*/ 8637626 w 16475340"/>
              <a:gd name="connsiteY381" fmla="*/ 2416628 h 17416970"/>
              <a:gd name="connsiteX382" fmla="*/ 9943912 w 16475340"/>
              <a:gd name="connsiteY382" fmla="*/ 3004457 h 17416970"/>
              <a:gd name="connsiteX383" fmla="*/ 11119569 w 16475340"/>
              <a:gd name="connsiteY383" fmla="*/ 4441371 h 17416970"/>
              <a:gd name="connsiteX384" fmla="*/ 11250197 w 16475340"/>
              <a:gd name="connsiteY384" fmla="*/ 4833257 h 17416970"/>
              <a:gd name="connsiteX385" fmla="*/ 10923626 w 16475340"/>
              <a:gd name="connsiteY385" fmla="*/ 5747657 h 17416970"/>
              <a:gd name="connsiteX386" fmla="*/ 10009226 w 16475340"/>
              <a:gd name="connsiteY386" fmla="*/ 6008914 h 17416970"/>
              <a:gd name="connsiteX387" fmla="*/ 9813283 w 16475340"/>
              <a:gd name="connsiteY387" fmla="*/ 4898571 h 17416970"/>
              <a:gd name="connsiteX388" fmla="*/ 10074540 w 16475340"/>
              <a:gd name="connsiteY388" fmla="*/ 3853542 h 17416970"/>
              <a:gd name="connsiteX389" fmla="*/ 9747969 w 16475340"/>
              <a:gd name="connsiteY389" fmla="*/ 2481942 h 17416970"/>
              <a:gd name="connsiteX390" fmla="*/ 8311055 w 16475340"/>
              <a:gd name="connsiteY390" fmla="*/ 1240971 h 17416970"/>
              <a:gd name="connsiteX391" fmla="*/ 7592597 w 16475340"/>
              <a:gd name="connsiteY391" fmla="*/ 979714 h 17416970"/>
              <a:gd name="connsiteX392" fmla="*/ 7004769 w 16475340"/>
              <a:gd name="connsiteY392" fmla="*/ 914400 h 17416970"/>
              <a:gd name="connsiteX393" fmla="*/ 4980026 w 16475340"/>
              <a:gd name="connsiteY393" fmla="*/ 979714 h 17416970"/>
              <a:gd name="connsiteX394" fmla="*/ 4522826 w 16475340"/>
              <a:gd name="connsiteY394" fmla="*/ 1175657 h 17416970"/>
              <a:gd name="connsiteX395" fmla="*/ 4065626 w 16475340"/>
              <a:gd name="connsiteY395" fmla="*/ 1306285 h 17416970"/>
              <a:gd name="connsiteX396" fmla="*/ 2889969 w 16475340"/>
              <a:gd name="connsiteY396" fmla="*/ 1240971 h 17416970"/>
              <a:gd name="connsiteX397" fmla="*/ 2432769 w 16475340"/>
              <a:gd name="connsiteY397" fmla="*/ 979714 h 17416970"/>
              <a:gd name="connsiteX398" fmla="*/ 2106197 w 16475340"/>
              <a:gd name="connsiteY398" fmla="*/ 718457 h 17416970"/>
              <a:gd name="connsiteX399" fmla="*/ 3216540 w 16475340"/>
              <a:gd name="connsiteY399" fmla="*/ 2090057 h 17416970"/>
              <a:gd name="connsiteX400" fmla="*/ 3281855 w 16475340"/>
              <a:gd name="connsiteY400" fmla="*/ 2677885 h 17416970"/>
              <a:gd name="connsiteX401" fmla="*/ 3412483 w 16475340"/>
              <a:gd name="connsiteY401" fmla="*/ 2873828 h 17416970"/>
              <a:gd name="connsiteX402" fmla="*/ 3543112 w 16475340"/>
              <a:gd name="connsiteY402" fmla="*/ 3265714 h 17416970"/>
              <a:gd name="connsiteX403" fmla="*/ 3608426 w 16475340"/>
              <a:gd name="connsiteY403" fmla="*/ 3722914 h 17416970"/>
              <a:gd name="connsiteX404" fmla="*/ 4000312 w 16475340"/>
              <a:gd name="connsiteY404" fmla="*/ 4441371 h 17416970"/>
              <a:gd name="connsiteX405" fmla="*/ 6612883 w 16475340"/>
              <a:gd name="connsiteY405" fmla="*/ 5551714 h 17416970"/>
              <a:gd name="connsiteX406" fmla="*/ 9094826 w 16475340"/>
              <a:gd name="connsiteY406" fmla="*/ 6074228 h 17416970"/>
              <a:gd name="connsiteX407" fmla="*/ 7788540 w 16475340"/>
              <a:gd name="connsiteY407" fmla="*/ 3526971 h 17416970"/>
              <a:gd name="connsiteX408" fmla="*/ 6220997 w 16475340"/>
              <a:gd name="connsiteY408" fmla="*/ 2677885 h 17416970"/>
              <a:gd name="connsiteX409" fmla="*/ 5110655 w 16475340"/>
              <a:gd name="connsiteY409" fmla="*/ 1959428 h 17416970"/>
              <a:gd name="connsiteX410" fmla="*/ 4261569 w 16475340"/>
              <a:gd name="connsiteY410" fmla="*/ 1306285 h 17416970"/>
              <a:gd name="connsiteX411" fmla="*/ 3673740 w 16475340"/>
              <a:gd name="connsiteY411" fmla="*/ 914400 h 17416970"/>
              <a:gd name="connsiteX412" fmla="*/ 3347169 w 16475340"/>
              <a:gd name="connsiteY412" fmla="*/ 653142 h 17416970"/>
              <a:gd name="connsiteX413" fmla="*/ 5763797 w 16475340"/>
              <a:gd name="connsiteY413" fmla="*/ 3788228 h 17416970"/>
              <a:gd name="connsiteX414" fmla="*/ 6416940 w 16475340"/>
              <a:gd name="connsiteY414" fmla="*/ 4441371 h 17416970"/>
              <a:gd name="connsiteX415" fmla="*/ 5567855 w 16475340"/>
              <a:gd name="connsiteY415" fmla="*/ 3069771 h 17416970"/>
              <a:gd name="connsiteX416" fmla="*/ 4130940 w 16475340"/>
              <a:gd name="connsiteY416" fmla="*/ 1567542 h 17416970"/>
              <a:gd name="connsiteX417" fmla="*/ 7396655 w 16475340"/>
              <a:gd name="connsiteY417" fmla="*/ 4180114 h 17416970"/>
              <a:gd name="connsiteX418" fmla="*/ 7592597 w 16475340"/>
              <a:gd name="connsiteY418" fmla="*/ 4049485 h 17416970"/>
              <a:gd name="connsiteX419" fmla="*/ 7331340 w 16475340"/>
              <a:gd name="connsiteY419" fmla="*/ 3200400 h 17416970"/>
              <a:gd name="connsiteX420" fmla="*/ 8245740 w 16475340"/>
              <a:gd name="connsiteY420" fmla="*/ 3657600 h 17416970"/>
              <a:gd name="connsiteX421" fmla="*/ 6939455 w 16475340"/>
              <a:gd name="connsiteY421" fmla="*/ 2090057 h 17416970"/>
              <a:gd name="connsiteX422" fmla="*/ 8049797 w 16475340"/>
              <a:gd name="connsiteY422" fmla="*/ 3461657 h 17416970"/>
              <a:gd name="connsiteX423" fmla="*/ 9160140 w 16475340"/>
              <a:gd name="connsiteY423" fmla="*/ 4637314 h 17416970"/>
              <a:gd name="connsiteX424" fmla="*/ 9421397 w 16475340"/>
              <a:gd name="connsiteY424" fmla="*/ 5029200 h 17416970"/>
              <a:gd name="connsiteX425" fmla="*/ 8376369 w 16475340"/>
              <a:gd name="connsiteY425" fmla="*/ 4049485 h 17416970"/>
              <a:gd name="connsiteX426" fmla="*/ 8441683 w 16475340"/>
              <a:gd name="connsiteY426" fmla="*/ 4963885 h 17416970"/>
              <a:gd name="connsiteX427" fmla="*/ 8702940 w 16475340"/>
              <a:gd name="connsiteY427" fmla="*/ 5290457 h 17416970"/>
              <a:gd name="connsiteX428" fmla="*/ 8311055 w 16475340"/>
              <a:gd name="connsiteY428" fmla="*/ 4506685 h 17416970"/>
              <a:gd name="connsiteX429" fmla="*/ 7984483 w 16475340"/>
              <a:gd name="connsiteY429" fmla="*/ 3657600 h 17416970"/>
              <a:gd name="connsiteX430" fmla="*/ 7788540 w 16475340"/>
              <a:gd name="connsiteY430" fmla="*/ 2677885 h 17416970"/>
              <a:gd name="connsiteX431" fmla="*/ 7919169 w 16475340"/>
              <a:gd name="connsiteY431" fmla="*/ 1698171 h 17416970"/>
              <a:gd name="connsiteX432" fmla="*/ 8506997 w 16475340"/>
              <a:gd name="connsiteY432" fmla="*/ 1632857 h 17416970"/>
              <a:gd name="connsiteX433" fmla="*/ 9617340 w 16475340"/>
              <a:gd name="connsiteY433" fmla="*/ 1567542 h 17416970"/>
              <a:gd name="connsiteX434" fmla="*/ 10205169 w 16475340"/>
              <a:gd name="connsiteY434" fmla="*/ 979714 h 17416970"/>
              <a:gd name="connsiteX435" fmla="*/ 10727683 w 16475340"/>
              <a:gd name="connsiteY435" fmla="*/ 0 h 17416970"/>
              <a:gd name="connsiteX436" fmla="*/ 10792997 w 16475340"/>
              <a:gd name="connsiteY436" fmla="*/ 1567542 h 17416970"/>
              <a:gd name="connsiteX437" fmla="*/ 11576769 w 16475340"/>
              <a:gd name="connsiteY437" fmla="*/ 2743200 h 17416970"/>
              <a:gd name="connsiteX438" fmla="*/ 12033969 w 16475340"/>
              <a:gd name="connsiteY438" fmla="*/ 3004457 h 17416970"/>
              <a:gd name="connsiteX439" fmla="*/ 12621797 w 16475340"/>
              <a:gd name="connsiteY439" fmla="*/ 3722914 h 17416970"/>
              <a:gd name="connsiteX440" fmla="*/ 11707397 w 16475340"/>
              <a:gd name="connsiteY440" fmla="*/ 5943600 h 17416970"/>
              <a:gd name="connsiteX441" fmla="*/ 10792997 w 16475340"/>
              <a:gd name="connsiteY441" fmla="*/ 6008914 h 17416970"/>
              <a:gd name="connsiteX442" fmla="*/ 10727683 w 16475340"/>
              <a:gd name="connsiteY442" fmla="*/ 4833257 h 17416970"/>
              <a:gd name="connsiteX443" fmla="*/ 10988940 w 16475340"/>
              <a:gd name="connsiteY443" fmla="*/ 3526971 h 17416970"/>
              <a:gd name="connsiteX444" fmla="*/ 10858312 w 16475340"/>
              <a:gd name="connsiteY444" fmla="*/ 2090057 h 17416970"/>
              <a:gd name="connsiteX445" fmla="*/ 10401112 w 16475340"/>
              <a:gd name="connsiteY445" fmla="*/ 1894114 h 17416970"/>
              <a:gd name="connsiteX446" fmla="*/ 10139855 w 16475340"/>
              <a:gd name="connsiteY446" fmla="*/ 4049485 h 17416970"/>
              <a:gd name="connsiteX447" fmla="*/ 10074540 w 16475340"/>
              <a:gd name="connsiteY447" fmla="*/ 4506685 h 17416970"/>
              <a:gd name="connsiteX448" fmla="*/ 9878597 w 16475340"/>
              <a:gd name="connsiteY448" fmla="*/ 3331028 h 17416970"/>
              <a:gd name="connsiteX449" fmla="*/ 9421397 w 16475340"/>
              <a:gd name="connsiteY449" fmla="*/ 2416628 h 17416970"/>
              <a:gd name="connsiteX450" fmla="*/ 9160140 w 16475340"/>
              <a:gd name="connsiteY450" fmla="*/ 3853542 h 17416970"/>
              <a:gd name="connsiteX451" fmla="*/ 8898883 w 16475340"/>
              <a:gd name="connsiteY451" fmla="*/ 3069771 h 17416970"/>
              <a:gd name="connsiteX452" fmla="*/ 9029512 w 16475340"/>
              <a:gd name="connsiteY452" fmla="*/ 2547257 h 17416970"/>
              <a:gd name="connsiteX453" fmla="*/ 10597055 w 16475340"/>
              <a:gd name="connsiteY453" fmla="*/ 5747657 h 17416970"/>
              <a:gd name="connsiteX454" fmla="*/ 10662369 w 16475340"/>
              <a:gd name="connsiteY454" fmla="*/ 3657600 h 17416970"/>
              <a:gd name="connsiteX455" fmla="*/ 10988940 w 16475340"/>
              <a:gd name="connsiteY455" fmla="*/ 4898571 h 17416970"/>
              <a:gd name="connsiteX456" fmla="*/ 11054255 w 16475340"/>
              <a:gd name="connsiteY456" fmla="*/ 5878285 h 17416970"/>
              <a:gd name="connsiteX457" fmla="*/ 10988940 w 16475340"/>
              <a:gd name="connsiteY457" fmla="*/ 6466114 h 17416970"/>
              <a:gd name="connsiteX458" fmla="*/ 10270483 w 16475340"/>
              <a:gd name="connsiteY458" fmla="*/ 5878285 h 17416970"/>
              <a:gd name="connsiteX459" fmla="*/ 10988940 w 16475340"/>
              <a:gd name="connsiteY459" fmla="*/ 5290457 h 17416970"/>
              <a:gd name="connsiteX460" fmla="*/ 13732140 w 16475340"/>
              <a:gd name="connsiteY460" fmla="*/ 5029200 h 17416970"/>
              <a:gd name="connsiteX461" fmla="*/ 11054255 w 16475340"/>
              <a:gd name="connsiteY461" fmla="*/ 5290457 h 17416970"/>
              <a:gd name="connsiteX462" fmla="*/ 10597055 w 16475340"/>
              <a:gd name="connsiteY462" fmla="*/ 5617028 h 17416970"/>
              <a:gd name="connsiteX463" fmla="*/ 11642083 w 16475340"/>
              <a:gd name="connsiteY463" fmla="*/ 5682342 h 17416970"/>
              <a:gd name="connsiteX464" fmla="*/ 11707397 w 16475340"/>
              <a:gd name="connsiteY464" fmla="*/ 5878285 h 17416970"/>
              <a:gd name="connsiteX465" fmla="*/ 11511455 w 16475340"/>
              <a:gd name="connsiteY465" fmla="*/ 5943600 h 17416970"/>
              <a:gd name="connsiteX466" fmla="*/ 12164597 w 16475340"/>
              <a:gd name="connsiteY466" fmla="*/ 6074228 h 17416970"/>
              <a:gd name="connsiteX467" fmla="*/ 12817740 w 16475340"/>
              <a:gd name="connsiteY467" fmla="*/ 5747657 h 17416970"/>
              <a:gd name="connsiteX468" fmla="*/ 12621797 w 16475340"/>
              <a:gd name="connsiteY468" fmla="*/ 4898571 h 17416970"/>
              <a:gd name="connsiteX469" fmla="*/ 12360540 w 16475340"/>
              <a:gd name="connsiteY469" fmla="*/ 4049485 h 17416970"/>
              <a:gd name="connsiteX470" fmla="*/ 12033969 w 16475340"/>
              <a:gd name="connsiteY470" fmla="*/ 3592285 h 17416970"/>
              <a:gd name="connsiteX471" fmla="*/ 12752426 w 16475340"/>
              <a:gd name="connsiteY471" fmla="*/ 5355771 h 17416970"/>
              <a:gd name="connsiteX472" fmla="*/ 13078997 w 16475340"/>
              <a:gd name="connsiteY472" fmla="*/ 5682342 h 17416970"/>
              <a:gd name="connsiteX473" fmla="*/ 12687112 w 16475340"/>
              <a:gd name="connsiteY473" fmla="*/ 5094514 h 17416970"/>
              <a:gd name="connsiteX474" fmla="*/ 11903340 w 16475340"/>
              <a:gd name="connsiteY474" fmla="*/ 4049485 h 17416970"/>
              <a:gd name="connsiteX475" fmla="*/ 12295226 w 16475340"/>
              <a:gd name="connsiteY475" fmla="*/ 4114800 h 17416970"/>
              <a:gd name="connsiteX476" fmla="*/ 13666826 w 16475340"/>
              <a:gd name="connsiteY476" fmla="*/ 7053942 h 17416970"/>
              <a:gd name="connsiteX477" fmla="*/ 13144312 w 16475340"/>
              <a:gd name="connsiteY477" fmla="*/ 6531428 h 17416970"/>
              <a:gd name="connsiteX478" fmla="*/ 11968655 w 16475340"/>
              <a:gd name="connsiteY478" fmla="*/ 6204857 h 17416970"/>
              <a:gd name="connsiteX479" fmla="*/ 10923626 w 16475340"/>
              <a:gd name="connsiteY479" fmla="*/ 6335485 h 17416970"/>
              <a:gd name="connsiteX480" fmla="*/ 11119569 w 16475340"/>
              <a:gd name="connsiteY480" fmla="*/ 6531428 h 17416970"/>
              <a:gd name="connsiteX481" fmla="*/ 11446140 w 16475340"/>
              <a:gd name="connsiteY481" fmla="*/ 5943600 h 17416970"/>
              <a:gd name="connsiteX482" fmla="*/ 10466426 w 16475340"/>
              <a:gd name="connsiteY482" fmla="*/ 6204857 h 17416970"/>
              <a:gd name="connsiteX483" fmla="*/ 8833569 w 16475340"/>
              <a:gd name="connsiteY483" fmla="*/ 5551714 h 17416970"/>
              <a:gd name="connsiteX484" fmla="*/ 8702940 w 16475340"/>
              <a:gd name="connsiteY484" fmla="*/ 7772400 h 17416970"/>
              <a:gd name="connsiteX485" fmla="*/ 9225455 w 16475340"/>
              <a:gd name="connsiteY485" fmla="*/ 7184571 h 17416970"/>
              <a:gd name="connsiteX486" fmla="*/ 8964197 w 16475340"/>
              <a:gd name="connsiteY486" fmla="*/ 5682342 h 17416970"/>
              <a:gd name="connsiteX487" fmla="*/ 8702940 w 16475340"/>
              <a:gd name="connsiteY487" fmla="*/ 7772400 h 17416970"/>
              <a:gd name="connsiteX488" fmla="*/ 9029512 w 16475340"/>
              <a:gd name="connsiteY488" fmla="*/ 6727371 h 17416970"/>
              <a:gd name="connsiteX489" fmla="*/ 9552026 w 16475340"/>
              <a:gd name="connsiteY489" fmla="*/ 7511142 h 17416970"/>
              <a:gd name="connsiteX490" fmla="*/ 9682655 w 16475340"/>
              <a:gd name="connsiteY490" fmla="*/ 6988628 h 17416970"/>
              <a:gd name="connsiteX491" fmla="*/ 9617340 w 16475340"/>
              <a:gd name="connsiteY491" fmla="*/ 5682342 h 17416970"/>
              <a:gd name="connsiteX492" fmla="*/ 9160140 w 16475340"/>
              <a:gd name="connsiteY492" fmla="*/ 5551714 h 17416970"/>
              <a:gd name="connsiteX493" fmla="*/ 8702940 w 16475340"/>
              <a:gd name="connsiteY493" fmla="*/ 6988628 h 17416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</a:cxnLst>
            <a:rect l="l" t="t" r="r" b="b"/>
            <a:pathLst>
              <a:path w="16475340" h="17416970">
                <a:moveTo>
                  <a:pt x="8702940" y="5943600"/>
                </a:moveTo>
                <a:cubicBezTo>
                  <a:pt x="8681169" y="6052457"/>
                  <a:pt x="8599070" y="6166069"/>
                  <a:pt x="8637626" y="6270171"/>
                </a:cubicBezTo>
                <a:cubicBezTo>
                  <a:pt x="9011841" y="7280552"/>
                  <a:pt x="9114652" y="7385178"/>
                  <a:pt x="9552026" y="7968342"/>
                </a:cubicBezTo>
                <a:cubicBezTo>
                  <a:pt x="9813283" y="7903028"/>
                  <a:pt x="10115790" y="7927699"/>
                  <a:pt x="10335797" y="7772400"/>
                </a:cubicBezTo>
                <a:cubicBezTo>
                  <a:pt x="10702404" y="7513619"/>
                  <a:pt x="10686614" y="6966363"/>
                  <a:pt x="10727683" y="6596742"/>
                </a:cubicBezTo>
                <a:cubicBezTo>
                  <a:pt x="10640597" y="6400799"/>
                  <a:pt x="10644837" y="6127855"/>
                  <a:pt x="10466426" y="6008914"/>
                </a:cubicBezTo>
                <a:cubicBezTo>
                  <a:pt x="9977434" y="5682920"/>
                  <a:pt x="9667534" y="5789870"/>
                  <a:pt x="9225455" y="5878285"/>
                </a:cubicBezTo>
                <a:cubicBezTo>
                  <a:pt x="9290769" y="6422571"/>
                  <a:pt x="8982845" y="7182228"/>
                  <a:pt x="9421397" y="7511142"/>
                </a:cubicBezTo>
                <a:cubicBezTo>
                  <a:pt x="10960860" y="8665740"/>
                  <a:pt x="10836037" y="6451390"/>
                  <a:pt x="10858312" y="6139542"/>
                </a:cubicBezTo>
                <a:cubicBezTo>
                  <a:pt x="10678911" y="5673099"/>
                  <a:pt x="10663570" y="5063640"/>
                  <a:pt x="10009226" y="5029200"/>
                </a:cubicBezTo>
                <a:cubicBezTo>
                  <a:pt x="9761337" y="5016153"/>
                  <a:pt x="9530255" y="5159828"/>
                  <a:pt x="9290769" y="5225142"/>
                </a:cubicBezTo>
                <a:cubicBezTo>
                  <a:pt x="9195152" y="6181313"/>
                  <a:pt x="8967272" y="6661149"/>
                  <a:pt x="9486712" y="7511142"/>
                </a:cubicBezTo>
                <a:cubicBezTo>
                  <a:pt x="9562868" y="7635761"/>
                  <a:pt x="9747969" y="7641771"/>
                  <a:pt x="9878597" y="7707085"/>
                </a:cubicBezTo>
                <a:cubicBezTo>
                  <a:pt x="10096311" y="7685314"/>
                  <a:pt x="10370450" y="7789620"/>
                  <a:pt x="10531740" y="7641771"/>
                </a:cubicBezTo>
                <a:cubicBezTo>
                  <a:pt x="10695407" y="7491743"/>
                  <a:pt x="10743275" y="7195388"/>
                  <a:pt x="10662369" y="6988628"/>
                </a:cubicBezTo>
                <a:cubicBezTo>
                  <a:pt x="9778153" y="4728965"/>
                  <a:pt x="10171698" y="4909184"/>
                  <a:pt x="9160140" y="4572000"/>
                </a:cubicBezTo>
                <a:cubicBezTo>
                  <a:pt x="9029512" y="4833257"/>
                  <a:pt x="8803057" y="5065758"/>
                  <a:pt x="8768255" y="5355771"/>
                </a:cubicBezTo>
                <a:cubicBezTo>
                  <a:pt x="8700987" y="5916338"/>
                  <a:pt x="9095568" y="6515749"/>
                  <a:pt x="9486712" y="6858000"/>
                </a:cubicBezTo>
                <a:cubicBezTo>
                  <a:pt x="9633261" y="6986230"/>
                  <a:pt x="9835055" y="7032171"/>
                  <a:pt x="10009226" y="7119257"/>
                </a:cubicBezTo>
                <a:cubicBezTo>
                  <a:pt x="10118083" y="7075714"/>
                  <a:pt x="10283364" y="7093493"/>
                  <a:pt x="10335797" y="6988628"/>
                </a:cubicBezTo>
                <a:cubicBezTo>
                  <a:pt x="10662332" y="6335558"/>
                  <a:pt x="10209528" y="6020892"/>
                  <a:pt x="9747969" y="5617028"/>
                </a:cubicBezTo>
                <a:cubicBezTo>
                  <a:pt x="9638057" y="5520855"/>
                  <a:pt x="9486712" y="5486399"/>
                  <a:pt x="9356083" y="5421085"/>
                </a:cubicBezTo>
                <a:cubicBezTo>
                  <a:pt x="8610790" y="5586706"/>
                  <a:pt x="8062752" y="5506191"/>
                  <a:pt x="9290769" y="6792685"/>
                </a:cubicBezTo>
                <a:cubicBezTo>
                  <a:pt x="9491330" y="7002796"/>
                  <a:pt x="9856826" y="6923314"/>
                  <a:pt x="10139855" y="6988628"/>
                </a:cubicBezTo>
                <a:cubicBezTo>
                  <a:pt x="10785934" y="6665590"/>
                  <a:pt x="10797200" y="6768794"/>
                  <a:pt x="9747969" y="5486400"/>
                </a:cubicBezTo>
                <a:cubicBezTo>
                  <a:pt x="9636819" y="5350550"/>
                  <a:pt x="9399626" y="5442857"/>
                  <a:pt x="9225455" y="5421085"/>
                </a:cubicBezTo>
                <a:cubicBezTo>
                  <a:pt x="9094826" y="5660571"/>
                  <a:pt x="8880977" y="5870898"/>
                  <a:pt x="8833569" y="6139542"/>
                </a:cubicBezTo>
                <a:cubicBezTo>
                  <a:pt x="8696744" y="6914881"/>
                  <a:pt x="9196990" y="6405819"/>
                  <a:pt x="9290769" y="6335485"/>
                </a:cubicBezTo>
                <a:cubicBezTo>
                  <a:pt x="9247226" y="6030685"/>
                  <a:pt x="9210758" y="5724790"/>
                  <a:pt x="9160140" y="5421085"/>
                </a:cubicBezTo>
                <a:cubicBezTo>
                  <a:pt x="9145383" y="5332541"/>
                  <a:pt x="9175115" y="5199972"/>
                  <a:pt x="9094826" y="5159828"/>
                </a:cubicBezTo>
                <a:cubicBezTo>
                  <a:pt x="8570501" y="4897665"/>
                  <a:pt x="7321320" y="4919865"/>
                  <a:pt x="6874140" y="4898571"/>
                </a:cubicBezTo>
                <a:cubicBezTo>
                  <a:pt x="4300903" y="4982940"/>
                  <a:pt x="3524191" y="4326511"/>
                  <a:pt x="1975569" y="5617028"/>
                </a:cubicBezTo>
                <a:cubicBezTo>
                  <a:pt x="1726930" y="5824227"/>
                  <a:pt x="1540140" y="6095999"/>
                  <a:pt x="1322426" y="6335485"/>
                </a:cubicBezTo>
                <a:cubicBezTo>
                  <a:pt x="1101928" y="6864680"/>
                  <a:pt x="767720" y="7640283"/>
                  <a:pt x="603969" y="8164285"/>
                </a:cubicBezTo>
                <a:cubicBezTo>
                  <a:pt x="26905" y="10010888"/>
                  <a:pt x="646077" y="8526743"/>
                  <a:pt x="81455" y="9797142"/>
                </a:cubicBezTo>
                <a:cubicBezTo>
                  <a:pt x="59683" y="9601199"/>
                  <a:pt x="-38021" y="9398877"/>
                  <a:pt x="16140" y="9209314"/>
                </a:cubicBezTo>
                <a:cubicBezTo>
                  <a:pt x="164681" y="8689420"/>
                  <a:pt x="1002561" y="7797351"/>
                  <a:pt x="1257112" y="7445828"/>
                </a:cubicBezTo>
                <a:cubicBezTo>
                  <a:pt x="1469633" y="7152347"/>
                  <a:pt x="1566576" y="6763398"/>
                  <a:pt x="1844940" y="6531428"/>
                </a:cubicBezTo>
                <a:cubicBezTo>
                  <a:pt x="2143557" y="6282580"/>
                  <a:pt x="3710030" y="5893605"/>
                  <a:pt x="4000312" y="5812971"/>
                </a:cubicBezTo>
                <a:cubicBezTo>
                  <a:pt x="4849398" y="5834742"/>
                  <a:pt x="5700172" y="5820508"/>
                  <a:pt x="6547569" y="5878285"/>
                </a:cubicBezTo>
                <a:cubicBezTo>
                  <a:pt x="6664540" y="5886260"/>
                  <a:pt x="6762914" y="5971839"/>
                  <a:pt x="6874140" y="6008914"/>
                </a:cubicBezTo>
                <a:cubicBezTo>
                  <a:pt x="7024505" y="6059036"/>
                  <a:pt x="7178940" y="6095999"/>
                  <a:pt x="7331340" y="6139542"/>
                </a:cubicBezTo>
                <a:cubicBezTo>
                  <a:pt x="8093340" y="6095999"/>
                  <a:pt x="8854961" y="5972610"/>
                  <a:pt x="9617340" y="6008914"/>
                </a:cubicBezTo>
                <a:cubicBezTo>
                  <a:pt x="9928707" y="6023741"/>
                  <a:pt x="8979670" y="6061367"/>
                  <a:pt x="8702940" y="6204857"/>
                </a:cubicBezTo>
                <a:cubicBezTo>
                  <a:pt x="8373802" y="6375521"/>
                  <a:pt x="8178479" y="6744211"/>
                  <a:pt x="7853855" y="6923314"/>
                </a:cubicBezTo>
                <a:cubicBezTo>
                  <a:pt x="7169463" y="7300909"/>
                  <a:pt x="6681460" y="7248063"/>
                  <a:pt x="5959740" y="7315200"/>
                </a:cubicBezTo>
                <a:cubicBezTo>
                  <a:pt x="5306161" y="7375998"/>
                  <a:pt x="4651885" y="7431682"/>
                  <a:pt x="4000312" y="7511142"/>
                </a:cubicBezTo>
                <a:cubicBezTo>
                  <a:pt x="3758690" y="7540608"/>
                  <a:pt x="3521955" y="7601754"/>
                  <a:pt x="3281855" y="7641771"/>
                </a:cubicBezTo>
                <a:cubicBezTo>
                  <a:pt x="3130002" y="7667080"/>
                  <a:pt x="2977055" y="7685314"/>
                  <a:pt x="2824655" y="7707085"/>
                </a:cubicBezTo>
                <a:cubicBezTo>
                  <a:pt x="2563398" y="7794171"/>
                  <a:pt x="2294692" y="7861475"/>
                  <a:pt x="2040883" y="7968342"/>
                </a:cubicBezTo>
                <a:cubicBezTo>
                  <a:pt x="1738930" y="8095480"/>
                  <a:pt x="1387368" y="8369825"/>
                  <a:pt x="1126483" y="8556171"/>
                </a:cubicBezTo>
                <a:cubicBezTo>
                  <a:pt x="1082940" y="8665028"/>
                  <a:pt x="1064001" y="8787338"/>
                  <a:pt x="995855" y="8882742"/>
                </a:cubicBezTo>
                <a:cubicBezTo>
                  <a:pt x="950229" y="8946619"/>
                  <a:pt x="751719" y="9075334"/>
                  <a:pt x="799912" y="9013371"/>
                </a:cubicBezTo>
                <a:cubicBezTo>
                  <a:pt x="1150763" y="8562277"/>
                  <a:pt x="1434760" y="8024082"/>
                  <a:pt x="1910255" y="7707085"/>
                </a:cubicBezTo>
                <a:cubicBezTo>
                  <a:pt x="2202349" y="7512356"/>
                  <a:pt x="2604424" y="7588152"/>
                  <a:pt x="2955283" y="7576457"/>
                </a:cubicBezTo>
                <a:cubicBezTo>
                  <a:pt x="4565621" y="7522779"/>
                  <a:pt x="6177454" y="7532914"/>
                  <a:pt x="7788540" y="7511142"/>
                </a:cubicBezTo>
                <a:cubicBezTo>
                  <a:pt x="7937307" y="7429997"/>
                  <a:pt x="8789009" y="7002910"/>
                  <a:pt x="8964197" y="6792685"/>
                </a:cubicBezTo>
                <a:cubicBezTo>
                  <a:pt x="9070344" y="6665309"/>
                  <a:pt x="9094826" y="6487885"/>
                  <a:pt x="9160140" y="6335485"/>
                </a:cubicBezTo>
                <a:cubicBezTo>
                  <a:pt x="9138369" y="6204857"/>
                  <a:pt x="9211866" y="5881638"/>
                  <a:pt x="9094826" y="5943600"/>
                </a:cubicBezTo>
                <a:cubicBezTo>
                  <a:pt x="7440002" y="6819684"/>
                  <a:pt x="8612204" y="6754861"/>
                  <a:pt x="7461969" y="7576457"/>
                </a:cubicBezTo>
                <a:cubicBezTo>
                  <a:pt x="7231659" y="7740964"/>
                  <a:pt x="6944931" y="7808380"/>
                  <a:pt x="6678197" y="7903028"/>
                </a:cubicBezTo>
                <a:cubicBezTo>
                  <a:pt x="6269379" y="8048092"/>
                  <a:pt x="5863043" y="8212116"/>
                  <a:pt x="5437226" y="8294914"/>
                </a:cubicBezTo>
                <a:cubicBezTo>
                  <a:pt x="5073288" y="8365680"/>
                  <a:pt x="4697373" y="8346247"/>
                  <a:pt x="4326883" y="8360228"/>
                </a:cubicBezTo>
                <a:lnTo>
                  <a:pt x="1975569" y="8425542"/>
                </a:lnTo>
                <a:cubicBezTo>
                  <a:pt x="1623536" y="8475833"/>
                  <a:pt x="413356" y="8662137"/>
                  <a:pt x="342712" y="8556171"/>
                </a:cubicBezTo>
                <a:cubicBezTo>
                  <a:pt x="153683" y="8272627"/>
                  <a:pt x="952312" y="8251371"/>
                  <a:pt x="1257112" y="8098971"/>
                </a:cubicBezTo>
                <a:cubicBezTo>
                  <a:pt x="1303586" y="7820129"/>
                  <a:pt x="1323673" y="7573963"/>
                  <a:pt x="1453055" y="7315200"/>
                </a:cubicBezTo>
                <a:cubicBezTo>
                  <a:pt x="1590851" y="7039609"/>
                  <a:pt x="1934408" y="6540975"/>
                  <a:pt x="2171512" y="6335485"/>
                </a:cubicBezTo>
                <a:cubicBezTo>
                  <a:pt x="2349472" y="6181253"/>
                  <a:pt x="2556360" y="6063000"/>
                  <a:pt x="2759340" y="5943600"/>
                </a:cubicBezTo>
                <a:cubicBezTo>
                  <a:pt x="2927184" y="5844868"/>
                  <a:pt x="3094618" y="5735838"/>
                  <a:pt x="3281855" y="5682342"/>
                </a:cubicBezTo>
                <a:cubicBezTo>
                  <a:pt x="3544062" y="5607426"/>
                  <a:pt x="5089657" y="5438923"/>
                  <a:pt x="5241283" y="5421085"/>
                </a:cubicBezTo>
                <a:cubicBezTo>
                  <a:pt x="6220997" y="5442857"/>
                  <a:pt x="7225107" y="5704758"/>
                  <a:pt x="8180426" y="5486400"/>
                </a:cubicBezTo>
                <a:cubicBezTo>
                  <a:pt x="8465967" y="5421134"/>
                  <a:pt x="7792496" y="5022890"/>
                  <a:pt x="7527283" y="4898571"/>
                </a:cubicBezTo>
                <a:cubicBezTo>
                  <a:pt x="7077754" y="4687854"/>
                  <a:pt x="6569340" y="4637314"/>
                  <a:pt x="6090369" y="4506685"/>
                </a:cubicBezTo>
                <a:cubicBezTo>
                  <a:pt x="3591876" y="4728773"/>
                  <a:pt x="3540329" y="4335957"/>
                  <a:pt x="1844940" y="5486400"/>
                </a:cubicBezTo>
                <a:cubicBezTo>
                  <a:pt x="1641120" y="5624707"/>
                  <a:pt x="1496597" y="5834743"/>
                  <a:pt x="1322426" y="6008914"/>
                </a:cubicBezTo>
                <a:cubicBezTo>
                  <a:pt x="1257112" y="6204857"/>
                  <a:pt x="1160438" y="6393011"/>
                  <a:pt x="1126483" y="6596742"/>
                </a:cubicBezTo>
                <a:cubicBezTo>
                  <a:pt x="1115165" y="6664653"/>
                  <a:pt x="1123371" y="6785082"/>
                  <a:pt x="1191797" y="6792685"/>
                </a:cubicBezTo>
                <a:cubicBezTo>
                  <a:pt x="1560283" y="6833628"/>
                  <a:pt x="1932026" y="6749142"/>
                  <a:pt x="2302140" y="6727371"/>
                </a:cubicBezTo>
                <a:cubicBezTo>
                  <a:pt x="3290117" y="6368107"/>
                  <a:pt x="4064548" y="6024254"/>
                  <a:pt x="5110655" y="5878285"/>
                </a:cubicBezTo>
                <a:cubicBezTo>
                  <a:pt x="5585520" y="5812025"/>
                  <a:pt x="6068598" y="5834742"/>
                  <a:pt x="6547569" y="5812971"/>
                </a:cubicBezTo>
                <a:cubicBezTo>
                  <a:pt x="6684117" y="5817680"/>
                  <a:pt x="8203045" y="5655657"/>
                  <a:pt x="8768255" y="6008914"/>
                </a:cubicBezTo>
                <a:cubicBezTo>
                  <a:pt x="8846583" y="6057869"/>
                  <a:pt x="8898883" y="6139543"/>
                  <a:pt x="8964197" y="6204857"/>
                </a:cubicBezTo>
                <a:cubicBezTo>
                  <a:pt x="8898883" y="6466114"/>
                  <a:pt x="8862812" y="6736477"/>
                  <a:pt x="8768255" y="6988628"/>
                </a:cubicBezTo>
                <a:cubicBezTo>
                  <a:pt x="8659609" y="7278351"/>
                  <a:pt x="8522102" y="7290076"/>
                  <a:pt x="8245740" y="7315200"/>
                </a:cubicBezTo>
                <a:cubicBezTo>
                  <a:pt x="7158176" y="7414070"/>
                  <a:pt x="6068597" y="7489371"/>
                  <a:pt x="4980026" y="7576457"/>
                </a:cubicBezTo>
                <a:cubicBezTo>
                  <a:pt x="4373218" y="7749831"/>
                  <a:pt x="3516441" y="7974528"/>
                  <a:pt x="2955283" y="8229600"/>
                </a:cubicBezTo>
                <a:cubicBezTo>
                  <a:pt x="2828373" y="8287286"/>
                  <a:pt x="2737569" y="8403771"/>
                  <a:pt x="2628712" y="8490857"/>
                </a:cubicBezTo>
                <a:cubicBezTo>
                  <a:pt x="2528033" y="8712349"/>
                  <a:pt x="2111998" y="9598314"/>
                  <a:pt x="2040883" y="9862457"/>
                </a:cubicBezTo>
                <a:cubicBezTo>
                  <a:pt x="1948745" y="10204684"/>
                  <a:pt x="1904823" y="10558168"/>
                  <a:pt x="1844940" y="10907485"/>
                </a:cubicBezTo>
                <a:cubicBezTo>
                  <a:pt x="1774181" y="11320246"/>
                  <a:pt x="1723911" y="11736430"/>
                  <a:pt x="1648997" y="12148457"/>
                </a:cubicBezTo>
                <a:cubicBezTo>
                  <a:pt x="1636681" y="12216194"/>
                  <a:pt x="1574584" y="12412643"/>
                  <a:pt x="1583683" y="12344400"/>
                </a:cubicBezTo>
                <a:cubicBezTo>
                  <a:pt x="1636191" y="11950594"/>
                  <a:pt x="1615226" y="11530423"/>
                  <a:pt x="1779626" y="11168742"/>
                </a:cubicBezTo>
                <a:cubicBezTo>
                  <a:pt x="1943523" y="10808169"/>
                  <a:pt x="2934736" y="10853800"/>
                  <a:pt x="3085912" y="10842171"/>
                </a:cubicBezTo>
                <a:lnTo>
                  <a:pt x="5306597" y="10907485"/>
                </a:lnTo>
                <a:cubicBezTo>
                  <a:pt x="5481925" y="10915834"/>
                  <a:pt x="5654787" y="10952291"/>
                  <a:pt x="5829112" y="10972800"/>
                </a:cubicBezTo>
                <a:lnTo>
                  <a:pt x="6416940" y="11038114"/>
                </a:lnTo>
                <a:cubicBezTo>
                  <a:pt x="6721740" y="10994571"/>
                  <a:pt x="7036431" y="10995958"/>
                  <a:pt x="7331340" y="10907485"/>
                </a:cubicBezTo>
                <a:cubicBezTo>
                  <a:pt x="7552245" y="10841213"/>
                  <a:pt x="8093123" y="10325440"/>
                  <a:pt x="8180426" y="10189028"/>
                </a:cubicBezTo>
                <a:cubicBezTo>
                  <a:pt x="8416608" y="9819994"/>
                  <a:pt x="8768255" y="9013371"/>
                  <a:pt x="8768255" y="9013371"/>
                </a:cubicBezTo>
                <a:cubicBezTo>
                  <a:pt x="8833569" y="8686800"/>
                  <a:pt x="8902822" y="8360991"/>
                  <a:pt x="8964197" y="8033657"/>
                </a:cubicBezTo>
                <a:cubicBezTo>
                  <a:pt x="9216959" y="6685593"/>
                  <a:pt x="9316312" y="6610969"/>
                  <a:pt x="8898883" y="7445828"/>
                </a:cubicBezTo>
                <a:cubicBezTo>
                  <a:pt x="8821387" y="8065799"/>
                  <a:pt x="8832936" y="8528480"/>
                  <a:pt x="8572312" y="9078685"/>
                </a:cubicBezTo>
                <a:cubicBezTo>
                  <a:pt x="8463622" y="9308141"/>
                  <a:pt x="8318797" y="9518950"/>
                  <a:pt x="8180426" y="9731828"/>
                </a:cubicBezTo>
                <a:cubicBezTo>
                  <a:pt x="8035593" y="9954648"/>
                  <a:pt x="7927384" y="10214839"/>
                  <a:pt x="7723226" y="10384971"/>
                </a:cubicBezTo>
                <a:cubicBezTo>
                  <a:pt x="7605924" y="10482723"/>
                  <a:pt x="6522897" y="10904292"/>
                  <a:pt x="6351626" y="10972800"/>
                </a:cubicBezTo>
                <a:cubicBezTo>
                  <a:pt x="5742026" y="10907486"/>
                  <a:pt x="5129391" y="10866058"/>
                  <a:pt x="4522826" y="10776857"/>
                </a:cubicBezTo>
                <a:cubicBezTo>
                  <a:pt x="4386596" y="10756823"/>
                  <a:pt x="4255529" y="10587598"/>
                  <a:pt x="4130940" y="10646228"/>
                </a:cubicBezTo>
                <a:cubicBezTo>
                  <a:pt x="3838090" y="10784039"/>
                  <a:pt x="3651969" y="11081657"/>
                  <a:pt x="3412483" y="11299371"/>
                </a:cubicBezTo>
                <a:cubicBezTo>
                  <a:pt x="3325397" y="11582400"/>
                  <a:pt x="3253598" y="11870592"/>
                  <a:pt x="3151226" y="12148457"/>
                </a:cubicBezTo>
                <a:cubicBezTo>
                  <a:pt x="3100737" y="12285499"/>
                  <a:pt x="3009523" y="12404741"/>
                  <a:pt x="2955283" y="12540342"/>
                </a:cubicBezTo>
                <a:cubicBezTo>
                  <a:pt x="2921945" y="12623688"/>
                  <a:pt x="2925330" y="12719092"/>
                  <a:pt x="2889969" y="12801600"/>
                </a:cubicBezTo>
                <a:cubicBezTo>
                  <a:pt x="2859047" y="12873751"/>
                  <a:pt x="2811852" y="12939195"/>
                  <a:pt x="2759340" y="12997542"/>
                </a:cubicBezTo>
                <a:cubicBezTo>
                  <a:pt x="2405101" y="13391140"/>
                  <a:pt x="2215044" y="13545184"/>
                  <a:pt x="1779626" y="13846628"/>
                </a:cubicBezTo>
                <a:cubicBezTo>
                  <a:pt x="1675250" y="13918888"/>
                  <a:pt x="1561912" y="13977257"/>
                  <a:pt x="1453055" y="14042571"/>
                </a:cubicBezTo>
                <a:cubicBezTo>
                  <a:pt x="1387741" y="14151428"/>
                  <a:pt x="1324394" y="14261490"/>
                  <a:pt x="1257112" y="14369142"/>
                </a:cubicBezTo>
                <a:cubicBezTo>
                  <a:pt x="882948" y="14967803"/>
                  <a:pt x="1099670" y="14508479"/>
                  <a:pt x="538655" y="13324114"/>
                </a:cubicBezTo>
                <a:cubicBezTo>
                  <a:pt x="498482" y="13150033"/>
                  <a:pt x="260759" y="12251999"/>
                  <a:pt x="277397" y="11952514"/>
                </a:cubicBezTo>
                <a:cubicBezTo>
                  <a:pt x="289713" y="11730830"/>
                  <a:pt x="284868" y="11484108"/>
                  <a:pt x="408026" y="11299371"/>
                </a:cubicBezTo>
                <a:cubicBezTo>
                  <a:pt x="521957" y="11128475"/>
                  <a:pt x="768414" y="11098898"/>
                  <a:pt x="930540" y="10972800"/>
                </a:cubicBezTo>
                <a:cubicBezTo>
                  <a:pt x="1169571" y="10786887"/>
                  <a:pt x="2052441" y="9953090"/>
                  <a:pt x="2236826" y="9731828"/>
                </a:cubicBezTo>
                <a:cubicBezTo>
                  <a:pt x="2368314" y="9574042"/>
                  <a:pt x="2467297" y="9390836"/>
                  <a:pt x="2563397" y="9209314"/>
                </a:cubicBezTo>
                <a:cubicBezTo>
                  <a:pt x="2766213" y="8826217"/>
                  <a:pt x="2817505" y="8467668"/>
                  <a:pt x="3151226" y="8164285"/>
                </a:cubicBezTo>
                <a:cubicBezTo>
                  <a:pt x="3401041" y="7937180"/>
                  <a:pt x="3917778" y="7893409"/>
                  <a:pt x="4196255" y="7837714"/>
                </a:cubicBezTo>
                <a:cubicBezTo>
                  <a:pt x="5045341" y="7881257"/>
                  <a:pt x="5903414" y="7837660"/>
                  <a:pt x="6743512" y="7968342"/>
                </a:cubicBezTo>
                <a:cubicBezTo>
                  <a:pt x="6911532" y="7994478"/>
                  <a:pt x="7001175" y="8190519"/>
                  <a:pt x="7135397" y="8294914"/>
                </a:cubicBezTo>
                <a:cubicBezTo>
                  <a:pt x="7197359" y="8343107"/>
                  <a:pt x="7403072" y="8457423"/>
                  <a:pt x="7331340" y="8425542"/>
                </a:cubicBezTo>
                <a:cubicBezTo>
                  <a:pt x="6092641" y="7875009"/>
                  <a:pt x="7031164" y="8108056"/>
                  <a:pt x="5698483" y="7903028"/>
                </a:cubicBezTo>
                <a:cubicBezTo>
                  <a:pt x="5350140" y="8033657"/>
                  <a:pt x="4965800" y="8092808"/>
                  <a:pt x="4653455" y="8294914"/>
                </a:cubicBezTo>
                <a:cubicBezTo>
                  <a:pt x="4280624" y="8536157"/>
                  <a:pt x="3445792" y="9244830"/>
                  <a:pt x="3151226" y="9797142"/>
                </a:cubicBezTo>
                <a:cubicBezTo>
                  <a:pt x="3071682" y="9946287"/>
                  <a:pt x="2804339" y="10772489"/>
                  <a:pt x="2759340" y="10907485"/>
                </a:cubicBezTo>
                <a:cubicBezTo>
                  <a:pt x="2698631" y="11453865"/>
                  <a:pt x="2716427" y="11614729"/>
                  <a:pt x="2498083" y="12148457"/>
                </a:cubicBezTo>
                <a:cubicBezTo>
                  <a:pt x="2387486" y="12418804"/>
                  <a:pt x="2230570" y="12667936"/>
                  <a:pt x="2106197" y="12932228"/>
                </a:cubicBezTo>
                <a:cubicBezTo>
                  <a:pt x="2056275" y="13038312"/>
                  <a:pt x="2019112" y="13149943"/>
                  <a:pt x="1975569" y="13258800"/>
                </a:cubicBezTo>
                <a:cubicBezTo>
                  <a:pt x="1844940" y="13019314"/>
                  <a:pt x="1657237" y="12803034"/>
                  <a:pt x="1583683" y="12540342"/>
                </a:cubicBezTo>
                <a:cubicBezTo>
                  <a:pt x="1451277" y="12067463"/>
                  <a:pt x="1430621" y="11445286"/>
                  <a:pt x="1779626" y="11038114"/>
                </a:cubicBezTo>
                <a:cubicBezTo>
                  <a:pt x="1913293" y="10882169"/>
                  <a:pt x="2113356" y="10792450"/>
                  <a:pt x="2302140" y="10711542"/>
                </a:cubicBezTo>
                <a:cubicBezTo>
                  <a:pt x="2878307" y="10464613"/>
                  <a:pt x="3492803" y="10312989"/>
                  <a:pt x="4065626" y="10058400"/>
                </a:cubicBezTo>
                <a:cubicBezTo>
                  <a:pt x="4801043" y="9731547"/>
                  <a:pt x="4649924" y="9824436"/>
                  <a:pt x="5437226" y="9339942"/>
                </a:cubicBezTo>
                <a:cubicBezTo>
                  <a:pt x="5745823" y="9150036"/>
                  <a:pt x="6061747" y="8969523"/>
                  <a:pt x="6351626" y="8752114"/>
                </a:cubicBezTo>
                <a:cubicBezTo>
                  <a:pt x="6620186" y="8550694"/>
                  <a:pt x="7171465" y="8122138"/>
                  <a:pt x="7461969" y="7968342"/>
                </a:cubicBezTo>
                <a:cubicBezTo>
                  <a:pt x="7626367" y="7881308"/>
                  <a:pt x="7810312" y="7837714"/>
                  <a:pt x="7984483" y="7772400"/>
                </a:cubicBezTo>
                <a:cubicBezTo>
                  <a:pt x="8180426" y="7881257"/>
                  <a:pt x="8440473" y="7917692"/>
                  <a:pt x="8572312" y="8098971"/>
                </a:cubicBezTo>
                <a:cubicBezTo>
                  <a:pt x="8715689" y="8296114"/>
                  <a:pt x="8400201" y="8633252"/>
                  <a:pt x="8311055" y="8752114"/>
                </a:cubicBezTo>
                <a:cubicBezTo>
                  <a:pt x="8267512" y="8512628"/>
                  <a:pt x="8338836" y="8218469"/>
                  <a:pt x="8180426" y="8033657"/>
                </a:cubicBezTo>
                <a:cubicBezTo>
                  <a:pt x="8100276" y="7940149"/>
                  <a:pt x="7993064" y="8196388"/>
                  <a:pt x="7919169" y="8294914"/>
                </a:cubicBezTo>
                <a:cubicBezTo>
                  <a:pt x="7795934" y="8459227"/>
                  <a:pt x="7724085" y="8659642"/>
                  <a:pt x="7592597" y="8817428"/>
                </a:cubicBezTo>
                <a:cubicBezTo>
                  <a:pt x="7503352" y="8924522"/>
                  <a:pt x="7359283" y="8975066"/>
                  <a:pt x="7266026" y="9078685"/>
                </a:cubicBezTo>
                <a:cubicBezTo>
                  <a:pt x="7161001" y="9195379"/>
                  <a:pt x="7104185" y="9349063"/>
                  <a:pt x="7004769" y="9470571"/>
                </a:cubicBezTo>
                <a:cubicBezTo>
                  <a:pt x="6907284" y="9589720"/>
                  <a:pt x="6815892" y="9728295"/>
                  <a:pt x="6678197" y="9797142"/>
                </a:cubicBezTo>
                <a:cubicBezTo>
                  <a:pt x="6498665" y="9886908"/>
                  <a:pt x="6281955" y="9867900"/>
                  <a:pt x="6090369" y="9927771"/>
                </a:cubicBezTo>
                <a:cubicBezTo>
                  <a:pt x="5932110" y="9977227"/>
                  <a:pt x="5777129" y="10041451"/>
                  <a:pt x="5633169" y="10123714"/>
                </a:cubicBezTo>
                <a:cubicBezTo>
                  <a:pt x="5233741" y="10351958"/>
                  <a:pt x="5015234" y="10561864"/>
                  <a:pt x="4784083" y="10972800"/>
                </a:cubicBezTo>
                <a:cubicBezTo>
                  <a:pt x="4717455" y="11091249"/>
                  <a:pt x="4515451" y="11713383"/>
                  <a:pt x="4457512" y="11887200"/>
                </a:cubicBezTo>
                <a:cubicBezTo>
                  <a:pt x="4362626" y="12741160"/>
                  <a:pt x="4268229" y="13330374"/>
                  <a:pt x="4457512" y="14303828"/>
                </a:cubicBezTo>
                <a:cubicBezTo>
                  <a:pt x="4553954" y="14799814"/>
                  <a:pt x="5464104" y="15179792"/>
                  <a:pt x="5698483" y="15414171"/>
                </a:cubicBezTo>
                <a:lnTo>
                  <a:pt x="5959740" y="15675428"/>
                </a:lnTo>
                <a:cubicBezTo>
                  <a:pt x="5893696" y="15576361"/>
                  <a:pt x="5763797" y="15418746"/>
                  <a:pt x="5763797" y="15283542"/>
                </a:cubicBezTo>
                <a:cubicBezTo>
                  <a:pt x="5763797" y="15214695"/>
                  <a:pt x="5774767" y="15129868"/>
                  <a:pt x="5829112" y="15087600"/>
                </a:cubicBezTo>
                <a:cubicBezTo>
                  <a:pt x="5982822" y="14968048"/>
                  <a:pt x="6177455" y="14913428"/>
                  <a:pt x="6351626" y="14826342"/>
                </a:cubicBezTo>
                <a:cubicBezTo>
                  <a:pt x="6657948" y="14673181"/>
                  <a:pt x="6919049" y="14533594"/>
                  <a:pt x="7266026" y="14434457"/>
                </a:cubicBezTo>
                <a:lnTo>
                  <a:pt x="7723226" y="14303828"/>
                </a:lnTo>
                <a:cubicBezTo>
                  <a:pt x="7766769" y="14216742"/>
                  <a:pt x="7785008" y="14111418"/>
                  <a:pt x="7853855" y="14042571"/>
                </a:cubicBezTo>
                <a:cubicBezTo>
                  <a:pt x="8516789" y="13379637"/>
                  <a:pt x="7793868" y="14393807"/>
                  <a:pt x="8245740" y="13716000"/>
                </a:cubicBezTo>
                <a:cubicBezTo>
                  <a:pt x="8412603" y="12714835"/>
                  <a:pt x="8181284" y="14038497"/>
                  <a:pt x="8441683" y="12801600"/>
                </a:cubicBezTo>
                <a:cubicBezTo>
                  <a:pt x="8491828" y="12563409"/>
                  <a:pt x="8510869" y="12318672"/>
                  <a:pt x="8572312" y="12083142"/>
                </a:cubicBezTo>
                <a:cubicBezTo>
                  <a:pt x="8641826" y="11816671"/>
                  <a:pt x="8746483" y="11560628"/>
                  <a:pt x="8833569" y="11299371"/>
                </a:cubicBezTo>
                <a:cubicBezTo>
                  <a:pt x="8913378" y="10740709"/>
                  <a:pt x="9037601" y="9799795"/>
                  <a:pt x="9160140" y="9274628"/>
                </a:cubicBezTo>
                <a:cubicBezTo>
                  <a:pt x="9227428" y="8986251"/>
                  <a:pt x="9334311" y="8708571"/>
                  <a:pt x="9421397" y="8425542"/>
                </a:cubicBezTo>
                <a:cubicBezTo>
                  <a:pt x="9443169" y="8120742"/>
                  <a:pt x="9270637" y="7295067"/>
                  <a:pt x="9486712" y="7511142"/>
                </a:cubicBezTo>
                <a:cubicBezTo>
                  <a:pt x="9733508" y="7757938"/>
                  <a:pt x="9601385" y="8210656"/>
                  <a:pt x="9552026" y="8556171"/>
                </a:cubicBezTo>
                <a:cubicBezTo>
                  <a:pt x="9486969" y="9011570"/>
                  <a:pt x="9147284" y="10026665"/>
                  <a:pt x="8768255" y="10450285"/>
                </a:cubicBezTo>
                <a:cubicBezTo>
                  <a:pt x="8561928" y="10680885"/>
                  <a:pt x="8294047" y="10848142"/>
                  <a:pt x="8049797" y="11038114"/>
                </a:cubicBezTo>
                <a:cubicBezTo>
                  <a:pt x="7901963" y="11153096"/>
                  <a:pt x="7757496" y="11275893"/>
                  <a:pt x="7592597" y="11364685"/>
                </a:cubicBezTo>
                <a:cubicBezTo>
                  <a:pt x="6606964" y="11895411"/>
                  <a:pt x="6395298" y="11936917"/>
                  <a:pt x="5437226" y="12279085"/>
                </a:cubicBezTo>
                <a:cubicBezTo>
                  <a:pt x="4918175" y="12971154"/>
                  <a:pt x="5005242" y="12703005"/>
                  <a:pt x="4849397" y="13716000"/>
                </a:cubicBezTo>
                <a:cubicBezTo>
                  <a:pt x="4809533" y="13975114"/>
                  <a:pt x="4620311" y="14704485"/>
                  <a:pt x="4784083" y="14499771"/>
                </a:cubicBezTo>
                <a:cubicBezTo>
                  <a:pt x="5025085" y="14198519"/>
                  <a:pt x="4976664" y="13751203"/>
                  <a:pt x="5110655" y="13389428"/>
                </a:cubicBezTo>
                <a:cubicBezTo>
                  <a:pt x="5195195" y="13161169"/>
                  <a:pt x="5299033" y="12936665"/>
                  <a:pt x="5437226" y="12736285"/>
                </a:cubicBezTo>
                <a:cubicBezTo>
                  <a:pt x="6119548" y="11746917"/>
                  <a:pt x="6290919" y="11621335"/>
                  <a:pt x="7004769" y="10907485"/>
                </a:cubicBezTo>
                <a:cubicBezTo>
                  <a:pt x="7287798" y="11016342"/>
                  <a:pt x="7589558" y="11085390"/>
                  <a:pt x="7853855" y="11234057"/>
                </a:cubicBezTo>
                <a:cubicBezTo>
                  <a:pt x="8286580" y="11477465"/>
                  <a:pt x="7922923" y="11665996"/>
                  <a:pt x="7657912" y="11821885"/>
                </a:cubicBezTo>
                <a:cubicBezTo>
                  <a:pt x="7431167" y="11955264"/>
                  <a:pt x="7178941" y="12039600"/>
                  <a:pt x="6939455" y="12148457"/>
                </a:cubicBezTo>
                <a:cubicBezTo>
                  <a:pt x="6547569" y="12583885"/>
                  <a:pt x="5890876" y="12882882"/>
                  <a:pt x="5763797" y="13454742"/>
                </a:cubicBezTo>
                <a:cubicBezTo>
                  <a:pt x="5720254" y="13650685"/>
                  <a:pt x="5524126" y="14211092"/>
                  <a:pt x="5633169" y="14042571"/>
                </a:cubicBezTo>
                <a:cubicBezTo>
                  <a:pt x="6888643" y="12102297"/>
                  <a:pt x="5775773" y="12521021"/>
                  <a:pt x="7004769" y="12213771"/>
                </a:cubicBezTo>
                <a:cubicBezTo>
                  <a:pt x="7222483" y="12300857"/>
                  <a:pt x="7451454" y="12363859"/>
                  <a:pt x="7657912" y="12475028"/>
                </a:cubicBezTo>
                <a:cubicBezTo>
                  <a:pt x="7810371" y="12557121"/>
                  <a:pt x="8264226" y="13245489"/>
                  <a:pt x="7527283" y="12213771"/>
                </a:cubicBezTo>
                <a:cubicBezTo>
                  <a:pt x="7333864" y="10472990"/>
                  <a:pt x="7327875" y="11278937"/>
                  <a:pt x="7657912" y="9078685"/>
                </a:cubicBezTo>
                <a:cubicBezTo>
                  <a:pt x="7690847" y="8859116"/>
                  <a:pt x="7753912" y="8644851"/>
                  <a:pt x="7788540" y="8425542"/>
                </a:cubicBezTo>
                <a:cubicBezTo>
                  <a:pt x="7819288" y="8230806"/>
                  <a:pt x="7770484" y="8016367"/>
                  <a:pt x="7853855" y="7837714"/>
                </a:cubicBezTo>
                <a:cubicBezTo>
                  <a:pt x="8017308" y="7487458"/>
                  <a:pt x="8271805" y="7435402"/>
                  <a:pt x="8572312" y="7315200"/>
                </a:cubicBezTo>
                <a:lnTo>
                  <a:pt x="8964197" y="7380514"/>
                </a:lnTo>
                <a:cubicBezTo>
                  <a:pt x="9056687" y="7602489"/>
                  <a:pt x="8992581" y="7877503"/>
                  <a:pt x="8898883" y="8098971"/>
                </a:cubicBezTo>
                <a:cubicBezTo>
                  <a:pt x="8508111" y="9022613"/>
                  <a:pt x="7527283" y="10776857"/>
                  <a:pt x="7527283" y="10776857"/>
                </a:cubicBezTo>
                <a:cubicBezTo>
                  <a:pt x="7393522" y="11646306"/>
                  <a:pt x="7394505" y="11523252"/>
                  <a:pt x="7331340" y="12344400"/>
                </a:cubicBezTo>
                <a:cubicBezTo>
                  <a:pt x="7274036" y="13089352"/>
                  <a:pt x="7417839" y="14070030"/>
                  <a:pt x="6939455" y="14761028"/>
                </a:cubicBezTo>
                <a:cubicBezTo>
                  <a:pt x="6860104" y="14875646"/>
                  <a:pt x="6721740" y="14935199"/>
                  <a:pt x="6612883" y="15022285"/>
                </a:cubicBezTo>
                <a:cubicBezTo>
                  <a:pt x="6141985" y="14457207"/>
                  <a:pt x="6005438" y="14514058"/>
                  <a:pt x="6612883" y="13520057"/>
                </a:cubicBezTo>
                <a:cubicBezTo>
                  <a:pt x="7139654" y="12658068"/>
                  <a:pt x="8441683" y="11103428"/>
                  <a:pt x="8441683" y="11103428"/>
                </a:cubicBezTo>
                <a:cubicBezTo>
                  <a:pt x="8528769" y="10820399"/>
                  <a:pt x="8627578" y="10540715"/>
                  <a:pt x="8702940" y="10254342"/>
                </a:cubicBezTo>
                <a:cubicBezTo>
                  <a:pt x="8747786" y="10083928"/>
                  <a:pt x="8817207" y="9470837"/>
                  <a:pt x="8833569" y="9339942"/>
                </a:cubicBezTo>
                <a:cubicBezTo>
                  <a:pt x="8855340" y="8926285"/>
                  <a:pt x="8864483" y="8511770"/>
                  <a:pt x="8898883" y="8098971"/>
                </a:cubicBezTo>
                <a:cubicBezTo>
                  <a:pt x="8908102" y="7988342"/>
                  <a:pt x="8871829" y="7833979"/>
                  <a:pt x="8964197" y="7772400"/>
                </a:cubicBezTo>
                <a:cubicBezTo>
                  <a:pt x="9029511" y="7728857"/>
                  <a:pt x="9051283" y="7903028"/>
                  <a:pt x="9094826" y="7968342"/>
                </a:cubicBezTo>
                <a:cubicBezTo>
                  <a:pt x="9344370" y="9299244"/>
                  <a:pt x="9376822" y="8955492"/>
                  <a:pt x="9160140" y="10515600"/>
                </a:cubicBezTo>
                <a:cubicBezTo>
                  <a:pt x="9120181" y="10803305"/>
                  <a:pt x="9017088" y="11079074"/>
                  <a:pt x="8964197" y="11364685"/>
                </a:cubicBezTo>
                <a:cubicBezTo>
                  <a:pt x="8908133" y="11667432"/>
                  <a:pt x="8833569" y="12279085"/>
                  <a:pt x="8833569" y="12279085"/>
                </a:cubicBezTo>
                <a:cubicBezTo>
                  <a:pt x="9087134" y="12786216"/>
                  <a:pt x="9069594" y="12819046"/>
                  <a:pt x="9421397" y="13258800"/>
                </a:cubicBezTo>
                <a:cubicBezTo>
                  <a:pt x="9794710" y="13725441"/>
                  <a:pt x="9441205" y="13118624"/>
                  <a:pt x="10009226" y="13781314"/>
                </a:cubicBezTo>
                <a:cubicBezTo>
                  <a:pt x="10743473" y="14637935"/>
                  <a:pt x="10052581" y="14160023"/>
                  <a:pt x="10727683" y="14565085"/>
                </a:cubicBezTo>
                <a:cubicBezTo>
                  <a:pt x="10814769" y="14673942"/>
                  <a:pt x="10890366" y="14793082"/>
                  <a:pt x="10988940" y="14891657"/>
                </a:cubicBezTo>
                <a:cubicBezTo>
                  <a:pt x="11065914" y="14968631"/>
                  <a:pt x="11298879" y="15184965"/>
                  <a:pt x="11250197" y="15087600"/>
                </a:cubicBezTo>
                <a:cubicBezTo>
                  <a:pt x="11181350" y="14949905"/>
                  <a:pt x="11032483" y="14869885"/>
                  <a:pt x="10923626" y="14761028"/>
                </a:cubicBezTo>
                <a:cubicBezTo>
                  <a:pt x="10727461" y="13780200"/>
                  <a:pt x="10840287" y="14490851"/>
                  <a:pt x="10988940" y="12409714"/>
                </a:cubicBezTo>
                <a:cubicBezTo>
                  <a:pt x="11006073" y="12169852"/>
                  <a:pt x="11032483" y="11930743"/>
                  <a:pt x="11054255" y="11691257"/>
                </a:cubicBezTo>
                <a:cubicBezTo>
                  <a:pt x="11032483" y="10406743"/>
                  <a:pt x="11048171" y="9121047"/>
                  <a:pt x="10988940" y="7837714"/>
                </a:cubicBezTo>
                <a:cubicBezTo>
                  <a:pt x="10982592" y="7700166"/>
                  <a:pt x="10940929" y="7555984"/>
                  <a:pt x="10858312" y="7445828"/>
                </a:cubicBezTo>
                <a:cubicBezTo>
                  <a:pt x="10799893" y="7367936"/>
                  <a:pt x="10685693" y="7355490"/>
                  <a:pt x="10597055" y="7315200"/>
                </a:cubicBezTo>
                <a:cubicBezTo>
                  <a:pt x="10446110" y="7246589"/>
                  <a:pt x="10292255" y="7184571"/>
                  <a:pt x="10139855" y="7119257"/>
                </a:cubicBezTo>
                <a:cubicBezTo>
                  <a:pt x="10226941" y="7358743"/>
                  <a:pt x="10281881" y="7612500"/>
                  <a:pt x="10401112" y="7837714"/>
                </a:cubicBezTo>
                <a:cubicBezTo>
                  <a:pt x="10871132" y="8725530"/>
                  <a:pt x="11542725" y="9512686"/>
                  <a:pt x="11903340" y="10450285"/>
                </a:cubicBezTo>
                <a:lnTo>
                  <a:pt x="12229912" y="11299371"/>
                </a:lnTo>
                <a:cubicBezTo>
                  <a:pt x="12251683" y="11647714"/>
                  <a:pt x="12302348" y="11995450"/>
                  <a:pt x="12295226" y="12344400"/>
                </a:cubicBezTo>
                <a:cubicBezTo>
                  <a:pt x="12268841" y="13637252"/>
                  <a:pt x="12525088" y="14259985"/>
                  <a:pt x="11772712" y="15087600"/>
                </a:cubicBezTo>
                <a:cubicBezTo>
                  <a:pt x="11648644" y="15224075"/>
                  <a:pt x="11056855" y="15331878"/>
                  <a:pt x="10988940" y="15348857"/>
                </a:cubicBezTo>
                <a:cubicBezTo>
                  <a:pt x="11883625" y="13803490"/>
                  <a:pt x="11529879" y="14551679"/>
                  <a:pt x="12099283" y="13128171"/>
                </a:cubicBezTo>
                <a:cubicBezTo>
                  <a:pt x="12121054" y="12801600"/>
                  <a:pt x="12189075" y="12474837"/>
                  <a:pt x="12164597" y="12148457"/>
                </a:cubicBezTo>
                <a:cubicBezTo>
                  <a:pt x="12110372" y="11425458"/>
                  <a:pt x="11892499" y="10200697"/>
                  <a:pt x="11576769" y="9470571"/>
                </a:cubicBezTo>
                <a:cubicBezTo>
                  <a:pt x="11371913" y="8996842"/>
                  <a:pt x="11175182" y="8506376"/>
                  <a:pt x="10858312" y="8098971"/>
                </a:cubicBezTo>
                <a:cubicBezTo>
                  <a:pt x="10259026" y="7328459"/>
                  <a:pt x="10564574" y="7697956"/>
                  <a:pt x="9943912" y="6988628"/>
                </a:cubicBezTo>
                <a:cubicBezTo>
                  <a:pt x="10009226" y="7336971"/>
                  <a:pt x="10009954" y="7703908"/>
                  <a:pt x="10139855" y="8033657"/>
                </a:cubicBezTo>
                <a:cubicBezTo>
                  <a:pt x="10579032" y="9148491"/>
                  <a:pt x="11642083" y="11299371"/>
                  <a:pt x="11642083" y="11299371"/>
                </a:cubicBezTo>
                <a:cubicBezTo>
                  <a:pt x="11721482" y="11974260"/>
                  <a:pt x="11863866" y="12978856"/>
                  <a:pt x="11838026" y="13650685"/>
                </a:cubicBezTo>
                <a:cubicBezTo>
                  <a:pt x="11831934" y="13809066"/>
                  <a:pt x="11750940" y="13955485"/>
                  <a:pt x="11707397" y="14107885"/>
                </a:cubicBezTo>
                <a:cubicBezTo>
                  <a:pt x="10864579" y="13602193"/>
                  <a:pt x="11440400" y="14071728"/>
                  <a:pt x="11315512" y="12148457"/>
                </a:cubicBezTo>
                <a:cubicBezTo>
                  <a:pt x="11098628" y="8808435"/>
                  <a:pt x="11531955" y="9838137"/>
                  <a:pt x="10792997" y="8360228"/>
                </a:cubicBezTo>
                <a:cubicBezTo>
                  <a:pt x="10771226" y="9013371"/>
                  <a:pt x="10727683" y="9666151"/>
                  <a:pt x="10727683" y="10319657"/>
                </a:cubicBezTo>
                <a:cubicBezTo>
                  <a:pt x="10727683" y="10929646"/>
                  <a:pt x="10848223" y="11540973"/>
                  <a:pt x="10792997" y="12148457"/>
                </a:cubicBezTo>
                <a:cubicBezTo>
                  <a:pt x="10779775" y="12293904"/>
                  <a:pt x="10639733" y="11896243"/>
                  <a:pt x="10597055" y="11756571"/>
                </a:cubicBezTo>
                <a:cubicBezTo>
                  <a:pt x="10399525" y="11110109"/>
                  <a:pt x="10288300" y="10438421"/>
                  <a:pt x="10074540" y="9797142"/>
                </a:cubicBezTo>
                <a:cubicBezTo>
                  <a:pt x="9895537" y="9260133"/>
                  <a:pt x="9639111" y="8752114"/>
                  <a:pt x="9421397" y="8229600"/>
                </a:cubicBezTo>
                <a:cubicBezTo>
                  <a:pt x="9482646" y="8688963"/>
                  <a:pt x="9659186" y="10072956"/>
                  <a:pt x="9747969" y="10450285"/>
                </a:cubicBezTo>
                <a:cubicBezTo>
                  <a:pt x="9826813" y="10785371"/>
                  <a:pt x="9974312" y="11100678"/>
                  <a:pt x="10074540" y="11430000"/>
                </a:cubicBezTo>
                <a:cubicBezTo>
                  <a:pt x="10590563" y="13125504"/>
                  <a:pt x="9709411" y="10550903"/>
                  <a:pt x="10466426" y="12605657"/>
                </a:cubicBezTo>
                <a:cubicBezTo>
                  <a:pt x="10537829" y="12799464"/>
                  <a:pt x="10579583" y="13004260"/>
                  <a:pt x="10662369" y="13193485"/>
                </a:cubicBezTo>
                <a:cubicBezTo>
                  <a:pt x="10732723" y="13354295"/>
                  <a:pt x="10841025" y="13495808"/>
                  <a:pt x="10923626" y="13650685"/>
                </a:cubicBezTo>
                <a:cubicBezTo>
                  <a:pt x="11015263" y="13822505"/>
                  <a:pt x="11104973" y="13995622"/>
                  <a:pt x="11184883" y="14173200"/>
                </a:cubicBezTo>
                <a:cubicBezTo>
                  <a:pt x="11301028" y="14431300"/>
                  <a:pt x="11396506" y="14698336"/>
                  <a:pt x="11511455" y="14956971"/>
                </a:cubicBezTo>
                <a:cubicBezTo>
                  <a:pt x="11657820" y="15286291"/>
                  <a:pt x="11816255" y="15610114"/>
                  <a:pt x="11968655" y="15936685"/>
                </a:cubicBezTo>
                <a:cubicBezTo>
                  <a:pt x="12055741" y="16328571"/>
                  <a:pt x="12119627" y="16726343"/>
                  <a:pt x="12229912" y="17112342"/>
                </a:cubicBezTo>
                <a:cubicBezTo>
                  <a:pt x="12276533" y="17275515"/>
                  <a:pt x="12854907" y="17802652"/>
                  <a:pt x="11968655" y="16916400"/>
                </a:cubicBezTo>
                <a:cubicBezTo>
                  <a:pt x="11990426" y="16372114"/>
                  <a:pt x="11992191" y="15826659"/>
                  <a:pt x="12033969" y="15283542"/>
                </a:cubicBezTo>
                <a:cubicBezTo>
                  <a:pt x="12057583" y="14976554"/>
                  <a:pt x="12125195" y="14674505"/>
                  <a:pt x="12164597" y="14369142"/>
                </a:cubicBezTo>
                <a:cubicBezTo>
                  <a:pt x="12212288" y="13999540"/>
                  <a:pt x="12251683" y="13628914"/>
                  <a:pt x="12295226" y="13258800"/>
                </a:cubicBezTo>
                <a:cubicBezTo>
                  <a:pt x="11976138" y="10706096"/>
                  <a:pt x="12235631" y="11272884"/>
                  <a:pt x="11576769" y="9535885"/>
                </a:cubicBezTo>
                <a:cubicBezTo>
                  <a:pt x="11476392" y="9271254"/>
                  <a:pt x="11395814" y="8994809"/>
                  <a:pt x="11250197" y="8752114"/>
                </a:cubicBezTo>
                <a:cubicBezTo>
                  <a:pt x="11131125" y="8553662"/>
                  <a:pt x="10945397" y="8403771"/>
                  <a:pt x="10792997" y="8229600"/>
                </a:cubicBezTo>
                <a:cubicBezTo>
                  <a:pt x="12297662" y="14463213"/>
                  <a:pt x="10078662" y="5351592"/>
                  <a:pt x="11838026" y="12279085"/>
                </a:cubicBezTo>
                <a:cubicBezTo>
                  <a:pt x="12003118" y="12929136"/>
                  <a:pt x="12157057" y="13582213"/>
                  <a:pt x="12295226" y="14238514"/>
                </a:cubicBezTo>
                <a:cubicBezTo>
                  <a:pt x="12331386" y="14410276"/>
                  <a:pt x="12452929" y="14910272"/>
                  <a:pt x="12360540" y="14761028"/>
                </a:cubicBezTo>
                <a:cubicBezTo>
                  <a:pt x="11991516" y="14164912"/>
                  <a:pt x="11706520" y="13517863"/>
                  <a:pt x="11446140" y="12866914"/>
                </a:cubicBezTo>
                <a:cubicBezTo>
                  <a:pt x="11139309" y="12099837"/>
                  <a:pt x="10923626" y="11299371"/>
                  <a:pt x="10662369" y="10515600"/>
                </a:cubicBezTo>
                <a:cubicBezTo>
                  <a:pt x="10553512" y="9601200"/>
                  <a:pt x="10747614" y="8596041"/>
                  <a:pt x="10335797" y="7772400"/>
                </a:cubicBezTo>
                <a:cubicBezTo>
                  <a:pt x="10292254" y="7685314"/>
                  <a:pt x="10166347" y="7421852"/>
                  <a:pt x="10205169" y="7511142"/>
                </a:cubicBezTo>
                <a:cubicBezTo>
                  <a:pt x="10461658" y="8101067"/>
                  <a:pt x="10744015" y="8679809"/>
                  <a:pt x="10988940" y="9274628"/>
                </a:cubicBezTo>
                <a:cubicBezTo>
                  <a:pt x="11201416" y="9790641"/>
                  <a:pt x="11318252" y="10347617"/>
                  <a:pt x="11576769" y="10842171"/>
                </a:cubicBezTo>
                <a:cubicBezTo>
                  <a:pt x="11789857" y="11249817"/>
                  <a:pt x="12505803" y="12282593"/>
                  <a:pt x="13013683" y="12670971"/>
                </a:cubicBezTo>
                <a:cubicBezTo>
                  <a:pt x="13191739" y="12807131"/>
                  <a:pt x="13398390" y="12902752"/>
                  <a:pt x="13601512" y="12997542"/>
                </a:cubicBezTo>
                <a:cubicBezTo>
                  <a:pt x="14516015" y="13424310"/>
                  <a:pt x="13515263" y="12856447"/>
                  <a:pt x="14319969" y="13258800"/>
                </a:cubicBezTo>
                <a:cubicBezTo>
                  <a:pt x="14563964" y="13380798"/>
                  <a:pt x="14800664" y="13516944"/>
                  <a:pt x="15038426" y="13650685"/>
                </a:cubicBezTo>
                <a:cubicBezTo>
                  <a:pt x="15149071" y="13712923"/>
                  <a:pt x="15271063" y="13761233"/>
                  <a:pt x="15364997" y="13846628"/>
                </a:cubicBezTo>
                <a:cubicBezTo>
                  <a:pt x="15513520" y="13981649"/>
                  <a:pt x="15614950" y="14445759"/>
                  <a:pt x="15756883" y="14303828"/>
                </a:cubicBezTo>
                <a:cubicBezTo>
                  <a:pt x="15902118" y="14158596"/>
                  <a:pt x="15539169" y="13955485"/>
                  <a:pt x="15430312" y="13781314"/>
                </a:cubicBezTo>
                <a:cubicBezTo>
                  <a:pt x="15305490" y="13250822"/>
                  <a:pt x="15071275" y="12136324"/>
                  <a:pt x="14842483" y="11625942"/>
                </a:cubicBezTo>
                <a:cubicBezTo>
                  <a:pt x="14706543" y="11322691"/>
                  <a:pt x="14482085" y="11066959"/>
                  <a:pt x="14319969" y="10776857"/>
                </a:cubicBezTo>
                <a:cubicBezTo>
                  <a:pt x="14006832" y="10216506"/>
                  <a:pt x="13722893" y="9470668"/>
                  <a:pt x="13274940" y="8948057"/>
                </a:cubicBezTo>
                <a:cubicBezTo>
                  <a:pt x="13134677" y="8784417"/>
                  <a:pt x="12965454" y="8647803"/>
                  <a:pt x="12817740" y="8490857"/>
                </a:cubicBezTo>
                <a:cubicBezTo>
                  <a:pt x="12694116" y="8359507"/>
                  <a:pt x="11989364" y="7543003"/>
                  <a:pt x="11772712" y="7380514"/>
                </a:cubicBezTo>
                <a:cubicBezTo>
                  <a:pt x="11678918" y="7310168"/>
                  <a:pt x="11552874" y="7298401"/>
                  <a:pt x="11446140" y="7249885"/>
                </a:cubicBezTo>
                <a:cubicBezTo>
                  <a:pt x="10822629" y="6966471"/>
                  <a:pt x="11272968" y="7126846"/>
                  <a:pt x="10858312" y="6988628"/>
                </a:cubicBezTo>
                <a:cubicBezTo>
                  <a:pt x="14083848" y="10674956"/>
                  <a:pt x="10017644" y="6147960"/>
                  <a:pt x="14385283" y="10515600"/>
                </a:cubicBezTo>
                <a:cubicBezTo>
                  <a:pt x="14995036" y="11125353"/>
                  <a:pt x="15516224" y="11902975"/>
                  <a:pt x="16018140" y="12605657"/>
                </a:cubicBezTo>
                <a:cubicBezTo>
                  <a:pt x="16083454" y="12866914"/>
                  <a:pt x="16252167" y="13122837"/>
                  <a:pt x="16214083" y="13389428"/>
                </a:cubicBezTo>
                <a:cubicBezTo>
                  <a:pt x="16013521" y="14793365"/>
                  <a:pt x="16059108" y="14671134"/>
                  <a:pt x="15364997" y="15087600"/>
                </a:cubicBezTo>
                <a:cubicBezTo>
                  <a:pt x="15343226" y="14891657"/>
                  <a:pt x="15299683" y="14696920"/>
                  <a:pt x="15299683" y="14499771"/>
                </a:cubicBezTo>
                <a:cubicBezTo>
                  <a:pt x="15299683" y="14030689"/>
                  <a:pt x="15395772" y="13708139"/>
                  <a:pt x="15495626" y="13258800"/>
                </a:cubicBezTo>
                <a:cubicBezTo>
                  <a:pt x="15566524" y="12549820"/>
                  <a:pt x="15684351" y="12167970"/>
                  <a:pt x="15234369" y="11430000"/>
                </a:cubicBezTo>
                <a:cubicBezTo>
                  <a:pt x="14888903" y="10863436"/>
                  <a:pt x="14397307" y="10396995"/>
                  <a:pt x="13928083" y="9927771"/>
                </a:cubicBezTo>
                <a:cubicBezTo>
                  <a:pt x="13753912" y="9753600"/>
                  <a:pt x="13544328" y="9608770"/>
                  <a:pt x="13405569" y="9405257"/>
                </a:cubicBezTo>
                <a:cubicBezTo>
                  <a:pt x="13213597" y="9123698"/>
                  <a:pt x="13106001" y="8792984"/>
                  <a:pt x="12948369" y="8490857"/>
                </a:cubicBezTo>
                <a:cubicBezTo>
                  <a:pt x="12844684" y="8292128"/>
                  <a:pt x="12768600" y="8072416"/>
                  <a:pt x="12621797" y="7903028"/>
                </a:cubicBezTo>
                <a:cubicBezTo>
                  <a:pt x="12479209" y="7738504"/>
                  <a:pt x="12269289" y="7647147"/>
                  <a:pt x="12099283" y="7511142"/>
                </a:cubicBezTo>
                <a:cubicBezTo>
                  <a:pt x="11942545" y="7385752"/>
                  <a:pt x="11803676" y="7238325"/>
                  <a:pt x="11642083" y="7119257"/>
                </a:cubicBezTo>
                <a:cubicBezTo>
                  <a:pt x="11075505" y="6701779"/>
                  <a:pt x="10813778" y="6551067"/>
                  <a:pt x="10205169" y="6270171"/>
                </a:cubicBezTo>
                <a:cubicBezTo>
                  <a:pt x="10142658" y="6241320"/>
                  <a:pt x="10074540" y="6226628"/>
                  <a:pt x="10009226" y="6204857"/>
                </a:cubicBezTo>
                <a:cubicBezTo>
                  <a:pt x="9922140" y="6574971"/>
                  <a:pt x="9665487" y="6944032"/>
                  <a:pt x="9747969" y="7315200"/>
                </a:cubicBezTo>
                <a:cubicBezTo>
                  <a:pt x="10113712" y="8961046"/>
                  <a:pt x="11458799" y="10893985"/>
                  <a:pt x="12556483" y="12083142"/>
                </a:cubicBezTo>
                <a:cubicBezTo>
                  <a:pt x="12696576" y="12234910"/>
                  <a:pt x="12948369" y="12213771"/>
                  <a:pt x="13144312" y="12279085"/>
                </a:cubicBezTo>
                <a:cubicBezTo>
                  <a:pt x="12883055" y="11821885"/>
                  <a:pt x="12596034" y="11378473"/>
                  <a:pt x="12360540" y="10907485"/>
                </a:cubicBezTo>
                <a:cubicBezTo>
                  <a:pt x="12007601" y="10201607"/>
                  <a:pt x="11740285" y="9454694"/>
                  <a:pt x="11380826" y="8752114"/>
                </a:cubicBezTo>
                <a:cubicBezTo>
                  <a:pt x="11259781" y="8515527"/>
                  <a:pt x="10827304" y="7851287"/>
                  <a:pt x="10923626" y="8098971"/>
                </a:cubicBezTo>
                <a:cubicBezTo>
                  <a:pt x="11170653" y="8734182"/>
                  <a:pt x="11479006" y="9348444"/>
                  <a:pt x="11838026" y="9927771"/>
                </a:cubicBezTo>
                <a:cubicBezTo>
                  <a:pt x="13422672" y="12484812"/>
                  <a:pt x="13064817" y="12085050"/>
                  <a:pt x="14385283" y="13258800"/>
                </a:cubicBezTo>
                <a:cubicBezTo>
                  <a:pt x="13490054" y="10061554"/>
                  <a:pt x="14012739" y="10486672"/>
                  <a:pt x="12295226" y="8360228"/>
                </a:cubicBezTo>
                <a:cubicBezTo>
                  <a:pt x="12251967" y="8306669"/>
                  <a:pt x="12164597" y="8316685"/>
                  <a:pt x="12099283" y="8294914"/>
                </a:cubicBezTo>
                <a:cubicBezTo>
                  <a:pt x="14346757" y="12434995"/>
                  <a:pt x="13261724" y="10230637"/>
                  <a:pt x="11968655" y="8621485"/>
                </a:cubicBezTo>
                <a:cubicBezTo>
                  <a:pt x="10909066" y="7302885"/>
                  <a:pt x="10893624" y="7317323"/>
                  <a:pt x="10074540" y="6662057"/>
                </a:cubicBezTo>
                <a:cubicBezTo>
                  <a:pt x="10335797" y="7141028"/>
                  <a:pt x="10563280" y="7640032"/>
                  <a:pt x="10858312" y="8098971"/>
                </a:cubicBezTo>
                <a:cubicBezTo>
                  <a:pt x="10958210" y="8254367"/>
                  <a:pt x="11155151" y="8649267"/>
                  <a:pt x="11250197" y="8490857"/>
                </a:cubicBezTo>
                <a:cubicBezTo>
                  <a:pt x="11377912" y="8278000"/>
                  <a:pt x="10860418" y="7927469"/>
                  <a:pt x="11054255" y="7772400"/>
                </a:cubicBezTo>
                <a:cubicBezTo>
                  <a:pt x="11234974" y="7627825"/>
                  <a:pt x="11392680" y="8089341"/>
                  <a:pt x="11576769" y="8229600"/>
                </a:cubicBezTo>
                <a:cubicBezTo>
                  <a:pt x="11850586" y="8438222"/>
                  <a:pt x="12142190" y="8622408"/>
                  <a:pt x="12425855" y="8817428"/>
                </a:cubicBezTo>
                <a:cubicBezTo>
                  <a:pt x="12490541" y="8861899"/>
                  <a:pt x="12562197" y="8896971"/>
                  <a:pt x="12621797" y="8948057"/>
                </a:cubicBezTo>
                <a:cubicBezTo>
                  <a:pt x="12774197" y="9078685"/>
                  <a:pt x="12893393" y="9263517"/>
                  <a:pt x="13078997" y="9339942"/>
                </a:cubicBezTo>
                <a:cubicBezTo>
                  <a:pt x="13281317" y="9423250"/>
                  <a:pt x="13514426" y="9383485"/>
                  <a:pt x="13732140" y="9405257"/>
                </a:cubicBezTo>
                <a:cubicBezTo>
                  <a:pt x="13862769" y="9470571"/>
                  <a:pt x="13981950" y="9567372"/>
                  <a:pt x="14124026" y="9601200"/>
                </a:cubicBezTo>
                <a:cubicBezTo>
                  <a:pt x="15451850" y="9917348"/>
                  <a:pt x="15125366" y="9718441"/>
                  <a:pt x="16475340" y="8882742"/>
                </a:cubicBezTo>
                <a:cubicBezTo>
                  <a:pt x="16301169" y="8599714"/>
                  <a:pt x="16101447" y="8330899"/>
                  <a:pt x="15952826" y="8033657"/>
                </a:cubicBezTo>
                <a:cubicBezTo>
                  <a:pt x="15860458" y="7848920"/>
                  <a:pt x="15849251" y="7630565"/>
                  <a:pt x="15756883" y="7445828"/>
                </a:cubicBezTo>
                <a:cubicBezTo>
                  <a:pt x="15657262" y="7246586"/>
                  <a:pt x="15232965" y="6718329"/>
                  <a:pt x="15038426" y="6596742"/>
                </a:cubicBezTo>
                <a:cubicBezTo>
                  <a:pt x="14839583" y="6472465"/>
                  <a:pt x="14597196" y="6435865"/>
                  <a:pt x="14385283" y="6335485"/>
                </a:cubicBezTo>
                <a:cubicBezTo>
                  <a:pt x="13494065" y="5913329"/>
                  <a:pt x="14129406" y="6064239"/>
                  <a:pt x="13405569" y="5943600"/>
                </a:cubicBezTo>
                <a:cubicBezTo>
                  <a:pt x="8851405" y="6054677"/>
                  <a:pt x="10619019" y="5792444"/>
                  <a:pt x="12164597" y="6335485"/>
                </a:cubicBezTo>
                <a:cubicBezTo>
                  <a:pt x="12662593" y="6510456"/>
                  <a:pt x="14339386" y="7602216"/>
                  <a:pt x="14581226" y="7772400"/>
                </a:cubicBezTo>
                <a:cubicBezTo>
                  <a:pt x="14707125" y="7860996"/>
                  <a:pt x="15061212" y="8086186"/>
                  <a:pt x="14907797" y="8098971"/>
                </a:cubicBezTo>
                <a:cubicBezTo>
                  <a:pt x="14528889" y="8130547"/>
                  <a:pt x="14172503" y="7900222"/>
                  <a:pt x="13797455" y="7837714"/>
                </a:cubicBezTo>
                <a:cubicBezTo>
                  <a:pt x="13517452" y="7791047"/>
                  <a:pt x="13231398" y="7794171"/>
                  <a:pt x="12948369" y="7772400"/>
                </a:cubicBezTo>
                <a:cubicBezTo>
                  <a:pt x="13166083" y="7968343"/>
                  <a:pt x="13347200" y="8214907"/>
                  <a:pt x="13601512" y="8360228"/>
                </a:cubicBezTo>
                <a:cubicBezTo>
                  <a:pt x="13817038" y="8483386"/>
                  <a:pt x="14409940" y="8787525"/>
                  <a:pt x="14319969" y="8556171"/>
                </a:cubicBezTo>
                <a:cubicBezTo>
                  <a:pt x="14101715" y="7994948"/>
                  <a:pt x="13647225" y="7515758"/>
                  <a:pt x="13144312" y="7184571"/>
                </a:cubicBezTo>
                <a:cubicBezTo>
                  <a:pt x="12712110" y="6899950"/>
                  <a:pt x="12144133" y="6918197"/>
                  <a:pt x="11642083" y="6792685"/>
                </a:cubicBezTo>
                <a:cubicBezTo>
                  <a:pt x="11534385" y="6765760"/>
                  <a:pt x="11207814" y="6700446"/>
                  <a:pt x="11315512" y="6727371"/>
                </a:cubicBezTo>
                <a:cubicBezTo>
                  <a:pt x="11510241" y="6776054"/>
                  <a:pt x="11707397" y="6814457"/>
                  <a:pt x="11903340" y="6858000"/>
                </a:cubicBezTo>
                <a:cubicBezTo>
                  <a:pt x="11519979" y="7022297"/>
                  <a:pt x="10761183" y="7428001"/>
                  <a:pt x="10270483" y="7380514"/>
                </a:cubicBezTo>
                <a:cubicBezTo>
                  <a:pt x="9823740" y="7337281"/>
                  <a:pt x="9399626" y="7162799"/>
                  <a:pt x="8964197" y="7053942"/>
                </a:cubicBezTo>
                <a:cubicBezTo>
                  <a:pt x="8790026" y="6770914"/>
                  <a:pt x="8389852" y="6533116"/>
                  <a:pt x="8441683" y="6204857"/>
                </a:cubicBezTo>
                <a:cubicBezTo>
                  <a:pt x="8484229" y="5935400"/>
                  <a:pt x="8889451" y="5846807"/>
                  <a:pt x="9160140" y="5812971"/>
                </a:cubicBezTo>
                <a:cubicBezTo>
                  <a:pt x="9457353" y="5775819"/>
                  <a:pt x="10206746" y="6082984"/>
                  <a:pt x="10531740" y="6204857"/>
                </a:cubicBezTo>
                <a:cubicBezTo>
                  <a:pt x="10401112" y="5921828"/>
                  <a:pt x="10360274" y="5576190"/>
                  <a:pt x="10139855" y="5355771"/>
                </a:cubicBezTo>
                <a:cubicBezTo>
                  <a:pt x="9504559" y="4720475"/>
                  <a:pt x="8617091" y="5400916"/>
                  <a:pt x="8049797" y="5617028"/>
                </a:cubicBezTo>
                <a:cubicBezTo>
                  <a:pt x="7825632" y="6513691"/>
                  <a:pt x="7541980" y="7004880"/>
                  <a:pt x="9356083" y="7511142"/>
                </a:cubicBezTo>
                <a:cubicBezTo>
                  <a:pt x="9835195" y="7644848"/>
                  <a:pt x="10270483" y="7119257"/>
                  <a:pt x="10727683" y="6923314"/>
                </a:cubicBezTo>
                <a:cubicBezTo>
                  <a:pt x="10662369" y="6226628"/>
                  <a:pt x="10736217" y="5502455"/>
                  <a:pt x="10531740" y="4833257"/>
                </a:cubicBezTo>
                <a:cubicBezTo>
                  <a:pt x="10474836" y="4647027"/>
                  <a:pt x="10202622" y="4549248"/>
                  <a:pt x="10009226" y="4572000"/>
                </a:cubicBezTo>
                <a:cubicBezTo>
                  <a:pt x="9775345" y="4599515"/>
                  <a:pt x="9617340" y="4833257"/>
                  <a:pt x="9421397" y="4963885"/>
                </a:cubicBezTo>
                <a:cubicBezTo>
                  <a:pt x="9233817" y="5854890"/>
                  <a:pt x="8858724" y="6654710"/>
                  <a:pt x="9552026" y="7511142"/>
                </a:cubicBezTo>
                <a:cubicBezTo>
                  <a:pt x="9703331" y="7698049"/>
                  <a:pt x="10030997" y="7554685"/>
                  <a:pt x="10270483" y="7576457"/>
                </a:cubicBezTo>
                <a:cubicBezTo>
                  <a:pt x="10929216" y="6753039"/>
                  <a:pt x="10846938" y="7019823"/>
                  <a:pt x="10205169" y="5094514"/>
                </a:cubicBezTo>
                <a:cubicBezTo>
                  <a:pt x="10136322" y="4887972"/>
                  <a:pt x="9856826" y="4833257"/>
                  <a:pt x="9682655" y="4702628"/>
                </a:cubicBezTo>
                <a:cubicBezTo>
                  <a:pt x="9182851" y="5577281"/>
                  <a:pt x="9053123" y="5580669"/>
                  <a:pt x="9747969" y="7119257"/>
                </a:cubicBezTo>
                <a:cubicBezTo>
                  <a:pt x="9829113" y="7298932"/>
                  <a:pt x="10139854" y="7162800"/>
                  <a:pt x="10335797" y="7184571"/>
                </a:cubicBezTo>
                <a:cubicBezTo>
                  <a:pt x="10422883" y="7162800"/>
                  <a:pt x="10597055" y="7209023"/>
                  <a:pt x="10597055" y="7119257"/>
                </a:cubicBezTo>
                <a:cubicBezTo>
                  <a:pt x="10597055" y="5720506"/>
                  <a:pt x="10686495" y="5790610"/>
                  <a:pt x="10074540" y="5943600"/>
                </a:cubicBezTo>
                <a:cubicBezTo>
                  <a:pt x="9811138" y="6272853"/>
                  <a:pt x="9615993" y="6395409"/>
                  <a:pt x="9747969" y="6923314"/>
                </a:cubicBezTo>
                <a:cubicBezTo>
                  <a:pt x="9789210" y="7088277"/>
                  <a:pt x="9965683" y="7184571"/>
                  <a:pt x="10074540" y="7315200"/>
                </a:cubicBezTo>
                <a:cubicBezTo>
                  <a:pt x="10176158" y="6959537"/>
                  <a:pt x="10456779" y="6337038"/>
                  <a:pt x="9878597" y="6074228"/>
                </a:cubicBezTo>
                <a:cubicBezTo>
                  <a:pt x="9695866" y="5991168"/>
                  <a:pt x="9617340" y="6379028"/>
                  <a:pt x="9486712" y="6531428"/>
                </a:cubicBezTo>
                <a:cubicBezTo>
                  <a:pt x="9530255" y="6792685"/>
                  <a:pt x="9396962" y="7168281"/>
                  <a:pt x="9617340" y="7315200"/>
                </a:cubicBezTo>
                <a:cubicBezTo>
                  <a:pt x="9784351" y="7426541"/>
                  <a:pt x="9874813" y="6903341"/>
                  <a:pt x="10074540" y="6923314"/>
                </a:cubicBezTo>
                <a:cubicBezTo>
                  <a:pt x="10239523" y="6939812"/>
                  <a:pt x="10205169" y="7228114"/>
                  <a:pt x="10270483" y="7380514"/>
                </a:cubicBezTo>
                <a:cubicBezTo>
                  <a:pt x="10752481" y="7139514"/>
                  <a:pt x="11517871" y="6862811"/>
                  <a:pt x="10205169" y="5878285"/>
                </a:cubicBezTo>
                <a:cubicBezTo>
                  <a:pt x="9963202" y="5696810"/>
                  <a:pt x="9900369" y="6400800"/>
                  <a:pt x="9747969" y="6662057"/>
                </a:cubicBezTo>
                <a:cubicBezTo>
                  <a:pt x="9769740" y="6749143"/>
                  <a:pt x="9725260" y="6940919"/>
                  <a:pt x="9813283" y="6923314"/>
                </a:cubicBezTo>
                <a:cubicBezTo>
                  <a:pt x="10394440" y="6807082"/>
                  <a:pt x="10375010" y="6635837"/>
                  <a:pt x="10466426" y="6270171"/>
                </a:cubicBezTo>
                <a:cubicBezTo>
                  <a:pt x="10183397" y="6052457"/>
                  <a:pt x="9948879" y="5749643"/>
                  <a:pt x="9617340" y="5617028"/>
                </a:cubicBezTo>
                <a:cubicBezTo>
                  <a:pt x="9171370" y="5438641"/>
                  <a:pt x="9375926" y="5490618"/>
                  <a:pt x="8833569" y="5421085"/>
                </a:cubicBezTo>
                <a:lnTo>
                  <a:pt x="6743512" y="5159828"/>
                </a:lnTo>
                <a:cubicBezTo>
                  <a:pt x="6655112" y="5100895"/>
                  <a:pt x="6335627" y="4893140"/>
                  <a:pt x="6286312" y="4833257"/>
                </a:cubicBezTo>
                <a:cubicBezTo>
                  <a:pt x="6230066" y="4764958"/>
                  <a:pt x="5737597" y="3956535"/>
                  <a:pt x="5437226" y="3722914"/>
                </a:cubicBezTo>
                <a:cubicBezTo>
                  <a:pt x="4994386" y="3378483"/>
                  <a:pt x="5085095" y="3480966"/>
                  <a:pt x="4522826" y="3331028"/>
                </a:cubicBezTo>
                <a:cubicBezTo>
                  <a:pt x="3824495" y="3144806"/>
                  <a:pt x="4312965" y="3235734"/>
                  <a:pt x="3608426" y="3135085"/>
                </a:cubicBezTo>
                <a:cubicBezTo>
                  <a:pt x="3499569" y="3069771"/>
                  <a:pt x="3395401" y="2995915"/>
                  <a:pt x="3281855" y="2939142"/>
                </a:cubicBezTo>
                <a:cubicBezTo>
                  <a:pt x="3220276" y="2908353"/>
                  <a:pt x="3111481" y="2937751"/>
                  <a:pt x="3085912" y="2873828"/>
                </a:cubicBezTo>
                <a:cubicBezTo>
                  <a:pt x="3052574" y="2790483"/>
                  <a:pt x="3106690" y="2690510"/>
                  <a:pt x="3151226" y="2612571"/>
                </a:cubicBezTo>
                <a:cubicBezTo>
                  <a:pt x="3257142" y="2427217"/>
                  <a:pt x="3432020" y="2374203"/>
                  <a:pt x="3608426" y="2286000"/>
                </a:cubicBezTo>
                <a:cubicBezTo>
                  <a:pt x="3717283" y="2133600"/>
                  <a:pt x="3831110" y="1984630"/>
                  <a:pt x="3934997" y="1828800"/>
                </a:cubicBezTo>
                <a:cubicBezTo>
                  <a:pt x="4099020" y="1582765"/>
                  <a:pt x="4137068" y="1489971"/>
                  <a:pt x="4261569" y="1240971"/>
                </a:cubicBezTo>
                <a:cubicBezTo>
                  <a:pt x="5851405" y="1530033"/>
                  <a:pt x="4088868" y="1068747"/>
                  <a:pt x="5633169" y="2024742"/>
                </a:cubicBezTo>
                <a:cubicBezTo>
                  <a:pt x="5844232" y="2155400"/>
                  <a:pt x="6107778" y="2174238"/>
                  <a:pt x="6351626" y="2220685"/>
                </a:cubicBezTo>
                <a:cubicBezTo>
                  <a:pt x="6566562" y="2261625"/>
                  <a:pt x="6786768" y="2267314"/>
                  <a:pt x="7004769" y="2286000"/>
                </a:cubicBezTo>
                <a:lnTo>
                  <a:pt x="8637626" y="2416628"/>
                </a:lnTo>
                <a:cubicBezTo>
                  <a:pt x="8781228" y="2476462"/>
                  <a:pt x="9732371" y="2851677"/>
                  <a:pt x="9943912" y="3004457"/>
                </a:cubicBezTo>
                <a:cubicBezTo>
                  <a:pt x="10569077" y="3455965"/>
                  <a:pt x="10755550" y="3749734"/>
                  <a:pt x="11119569" y="4441371"/>
                </a:cubicBezTo>
                <a:cubicBezTo>
                  <a:pt x="11183700" y="4563220"/>
                  <a:pt x="11206654" y="4702628"/>
                  <a:pt x="11250197" y="4833257"/>
                </a:cubicBezTo>
                <a:cubicBezTo>
                  <a:pt x="11141340" y="5138057"/>
                  <a:pt x="11129376" y="5497818"/>
                  <a:pt x="10923626" y="5747657"/>
                </a:cubicBezTo>
                <a:cubicBezTo>
                  <a:pt x="10832508" y="5858300"/>
                  <a:pt x="10214749" y="5967810"/>
                  <a:pt x="10009226" y="6008914"/>
                </a:cubicBezTo>
                <a:cubicBezTo>
                  <a:pt x="9483277" y="5745938"/>
                  <a:pt x="9647200" y="5928288"/>
                  <a:pt x="9813283" y="4898571"/>
                </a:cubicBezTo>
                <a:cubicBezTo>
                  <a:pt x="9870458" y="4544089"/>
                  <a:pt x="10074540" y="3853542"/>
                  <a:pt x="10074540" y="3853542"/>
                </a:cubicBezTo>
                <a:cubicBezTo>
                  <a:pt x="9965683" y="3396342"/>
                  <a:pt x="9937672" y="2911936"/>
                  <a:pt x="9747969" y="2481942"/>
                </a:cubicBezTo>
                <a:cubicBezTo>
                  <a:pt x="9403380" y="1700873"/>
                  <a:pt x="9016123" y="1547522"/>
                  <a:pt x="8311055" y="1240971"/>
                </a:cubicBezTo>
                <a:cubicBezTo>
                  <a:pt x="8077360" y="1139364"/>
                  <a:pt x="7839817" y="1041519"/>
                  <a:pt x="7592597" y="979714"/>
                </a:cubicBezTo>
                <a:cubicBezTo>
                  <a:pt x="7401335" y="931899"/>
                  <a:pt x="7200712" y="936171"/>
                  <a:pt x="7004769" y="914400"/>
                </a:cubicBezTo>
                <a:cubicBezTo>
                  <a:pt x="6329855" y="936171"/>
                  <a:pt x="5651581" y="909024"/>
                  <a:pt x="4980026" y="979714"/>
                </a:cubicBezTo>
                <a:cubicBezTo>
                  <a:pt x="4815131" y="997071"/>
                  <a:pt x="4678973" y="1119890"/>
                  <a:pt x="4522826" y="1175657"/>
                </a:cubicBezTo>
                <a:cubicBezTo>
                  <a:pt x="4373561" y="1228966"/>
                  <a:pt x="4218026" y="1262742"/>
                  <a:pt x="4065626" y="1306285"/>
                </a:cubicBezTo>
                <a:cubicBezTo>
                  <a:pt x="3673740" y="1284514"/>
                  <a:pt x="3274837" y="1317945"/>
                  <a:pt x="2889969" y="1240971"/>
                </a:cubicBezTo>
                <a:cubicBezTo>
                  <a:pt x="2717851" y="1206547"/>
                  <a:pt x="2578816" y="1077079"/>
                  <a:pt x="2432769" y="979714"/>
                </a:cubicBezTo>
                <a:cubicBezTo>
                  <a:pt x="2316777" y="902386"/>
                  <a:pt x="2015473" y="612613"/>
                  <a:pt x="2106197" y="718457"/>
                </a:cubicBezTo>
                <a:cubicBezTo>
                  <a:pt x="3303515" y="2115327"/>
                  <a:pt x="2426011" y="772506"/>
                  <a:pt x="3216540" y="2090057"/>
                </a:cubicBezTo>
                <a:cubicBezTo>
                  <a:pt x="3238312" y="2286000"/>
                  <a:pt x="3234039" y="2486623"/>
                  <a:pt x="3281855" y="2677885"/>
                </a:cubicBezTo>
                <a:cubicBezTo>
                  <a:pt x="3300894" y="2754039"/>
                  <a:pt x="3380602" y="2802096"/>
                  <a:pt x="3412483" y="2873828"/>
                </a:cubicBezTo>
                <a:cubicBezTo>
                  <a:pt x="3468406" y="2999655"/>
                  <a:pt x="3499569" y="3135085"/>
                  <a:pt x="3543112" y="3265714"/>
                </a:cubicBezTo>
                <a:cubicBezTo>
                  <a:pt x="3564883" y="3418114"/>
                  <a:pt x="3552628" y="3579434"/>
                  <a:pt x="3608426" y="3722914"/>
                </a:cubicBezTo>
                <a:cubicBezTo>
                  <a:pt x="3707300" y="3977160"/>
                  <a:pt x="3803179" y="4252809"/>
                  <a:pt x="4000312" y="4441371"/>
                </a:cubicBezTo>
                <a:cubicBezTo>
                  <a:pt x="4888748" y="5291179"/>
                  <a:pt x="5454625" y="5224380"/>
                  <a:pt x="6612883" y="5551714"/>
                </a:cubicBezTo>
                <a:cubicBezTo>
                  <a:pt x="8610979" y="6116393"/>
                  <a:pt x="7478576" y="5966478"/>
                  <a:pt x="9094826" y="6074228"/>
                </a:cubicBezTo>
                <a:cubicBezTo>
                  <a:pt x="8659397" y="5225142"/>
                  <a:pt x="8404914" y="4255413"/>
                  <a:pt x="7788540" y="3526971"/>
                </a:cubicBezTo>
                <a:cubicBezTo>
                  <a:pt x="7404692" y="3073333"/>
                  <a:pt x="6733839" y="2978085"/>
                  <a:pt x="6220997" y="2677885"/>
                </a:cubicBezTo>
                <a:cubicBezTo>
                  <a:pt x="5840548" y="2455183"/>
                  <a:pt x="5471803" y="2212232"/>
                  <a:pt x="5110655" y="1959428"/>
                </a:cubicBezTo>
                <a:cubicBezTo>
                  <a:pt x="4818125" y="1754657"/>
                  <a:pt x="4550351" y="1516308"/>
                  <a:pt x="4261569" y="1306285"/>
                </a:cubicBezTo>
                <a:cubicBezTo>
                  <a:pt x="4071116" y="1167774"/>
                  <a:pt x="3865369" y="1051278"/>
                  <a:pt x="3673740" y="914400"/>
                </a:cubicBezTo>
                <a:cubicBezTo>
                  <a:pt x="3560301" y="833372"/>
                  <a:pt x="3282241" y="529780"/>
                  <a:pt x="3347169" y="653142"/>
                </a:cubicBezTo>
                <a:cubicBezTo>
                  <a:pt x="4017435" y="1926646"/>
                  <a:pt x="4787564" y="2720473"/>
                  <a:pt x="5763797" y="3788228"/>
                </a:cubicBezTo>
                <a:cubicBezTo>
                  <a:pt x="5971555" y="4015463"/>
                  <a:pt x="6497952" y="4738417"/>
                  <a:pt x="6416940" y="4441371"/>
                </a:cubicBezTo>
                <a:cubicBezTo>
                  <a:pt x="6275459" y="3922603"/>
                  <a:pt x="5902595" y="3490587"/>
                  <a:pt x="5567855" y="3069771"/>
                </a:cubicBezTo>
                <a:cubicBezTo>
                  <a:pt x="5136487" y="2527480"/>
                  <a:pt x="3538629" y="1207924"/>
                  <a:pt x="4130940" y="1567542"/>
                </a:cubicBezTo>
                <a:cubicBezTo>
                  <a:pt x="5322558" y="2291025"/>
                  <a:pt x="7396655" y="4180114"/>
                  <a:pt x="7396655" y="4180114"/>
                </a:cubicBezTo>
                <a:cubicBezTo>
                  <a:pt x="7461969" y="4136571"/>
                  <a:pt x="7636923" y="4114270"/>
                  <a:pt x="7592597" y="4049485"/>
                </a:cubicBezTo>
                <a:cubicBezTo>
                  <a:pt x="5280995" y="670990"/>
                  <a:pt x="4923657" y="1348335"/>
                  <a:pt x="7331340" y="3200400"/>
                </a:cubicBezTo>
                <a:cubicBezTo>
                  <a:pt x="7601448" y="3408175"/>
                  <a:pt x="7940940" y="3505200"/>
                  <a:pt x="8245740" y="3657600"/>
                </a:cubicBezTo>
                <a:cubicBezTo>
                  <a:pt x="7810312" y="3135086"/>
                  <a:pt x="7420401" y="2571003"/>
                  <a:pt x="6939455" y="2090057"/>
                </a:cubicBezTo>
                <a:cubicBezTo>
                  <a:pt x="6523513" y="1674115"/>
                  <a:pt x="7645903" y="3034005"/>
                  <a:pt x="8049797" y="3461657"/>
                </a:cubicBezTo>
                <a:cubicBezTo>
                  <a:pt x="8419911" y="3853543"/>
                  <a:pt x="8805183" y="4231649"/>
                  <a:pt x="9160140" y="4637314"/>
                </a:cubicBezTo>
                <a:cubicBezTo>
                  <a:pt x="9263523" y="4755466"/>
                  <a:pt x="9540597" y="5131372"/>
                  <a:pt x="9421397" y="5029200"/>
                </a:cubicBezTo>
                <a:cubicBezTo>
                  <a:pt x="7886029" y="3713169"/>
                  <a:pt x="9268731" y="4584904"/>
                  <a:pt x="8376369" y="4049485"/>
                </a:cubicBezTo>
                <a:cubicBezTo>
                  <a:pt x="8398140" y="4354285"/>
                  <a:pt x="8363916" y="4668370"/>
                  <a:pt x="8441683" y="4963885"/>
                </a:cubicBezTo>
                <a:cubicBezTo>
                  <a:pt x="8477161" y="5098700"/>
                  <a:pt x="8741237" y="5424499"/>
                  <a:pt x="8702940" y="5290457"/>
                </a:cubicBezTo>
                <a:cubicBezTo>
                  <a:pt x="8622696" y="5009601"/>
                  <a:pt x="8428693" y="4774043"/>
                  <a:pt x="8311055" y="4506685"/>
                </a:cubicBezTo>
                <a:cubicBezTo>
                  <a:pt x="8188928" y="4229124"/>
                  <a:pt x="8076427" y="3946566"/>
                  <a:pt x="7984483" y="3657600"/>
                </a:cubicBezTo>
                <a:cubicBezTo>
                  <a:pt x="7900824" y="3394672"/>
                  <a:pt x="7836911" y="2968110"/>
                  <a:pt x="7788540" y="2677885"/>
                </a:cubicBezTo>
                <a:cubicBezTo>
                  <a:pt x="7832083" y="2351314"/>
                  <a:pt x="7732520" y="1969661"/>
                  <a:pt x="7919169" y="1698171"/>
                </a:cubicBezTo>
                <a:cubicBezTo>
                  <a:pt x="8030859" y="1535712"/>
                  <a:pt x="8310429" y="1647978"/>
                  <a:pt x="8506997" y="1632857"/>
                </a:cubicBezTo>
                <a:cubicBezTo>
                  <a:pt x="8876659" y="1604421"/>
                  <a:pt x="9247226" y="1589314"/>
                  <a:pt x="9617340" y="1567542"/>
                </a:cubicBezTo>
                <a:cubicBezTo>
                  <a:pt x="9875106" y="1374218"/>
                  <a:pt x="10026851" y="1291770"/>
                  <a:pt x="10205169" y="979714"/>
                </a:cubicBezTo>
                <a:cubicBezTo>
                  <a:pt x="11152293" y="-677750"/>
                  <a:pt x="9602894" y="1574707"/>
                  <a:pt x="10727683" y="0"/>
                </a:cubicBezTo>
                <a:cubicBezTo>
                  <a:pt x="10749454" y="522514"/>
                  <a:pt x="10728131" y="1048613"/>
                  <a:pt x="10792997" y="1567542"/>
                </a:cubicBezTo>
                <a:cubicBezTo>
                  <a:pt x="10853141" y="2048696"/>
                  <a:pt x="11240278" y="2448771"/>
                  <a:pt x="11576769" y="2743200"/>
                </a:cubicBezTo>
                <a:cubicBezTo>
                  <a:pt x="11708866" y="2858785"/>
                  <a:pt x="11893548" y="2899141"/>
                  <a:pt x="12033969" y="3004457"/>
                </a:cubicBezTo>
                <a:cubicBezTo>
                  <a:pt x="12325692" y="3223249"/>
                  <a:pt x="12423896" y="3426061"/>
                  <a:pt x="12621797" y="3722914"/>
                </a:cubicBezTo>
                <a:cubicBezTo>
                  <a:pt x="12404618" y="5025990"/>
                  <a:pt x="12853468" y="5694454"/>
                  <a:pt x="11707397" y="5943600"/>
                </a:cubicBezTo>
                <a:cubicBezTo>
                  <a:pt x="11408795" y="6008514"/>
                  <a:pt x="11097797" y="5987143"/>
                  <a:pt x="10792997" y="6008914"/>
                </a:cubicBezTo>
                <a:cubicBezTo>
                  <a:pt x="8765946" y="5531961"/>
                  <a:pt x="9963978" y="6131557"/>
                  <a:pt x="10727683" y="4833257"/>
                </a:cubicBezTo>
                <a:cubicBezTo>
                  <a:pt x="10952826" y="4450513"/>
                  <a:pt x="10901854" y="3962400"/>
                  <a:pt x="10988940" y="3526971"/>
                </a:cubicBezTo>
                <a:cubicBezTo>
                  <a:pt x="10945397" y="3048000"/>
                  <a:pt x="11021218" y="2542574"/>
                  <a:pt x="10858312" y="2090057"/>
                </a:cubicBezTo>
                <a:cubicBezTo>
                  <a:pt x="10802150" y="1934052"/>
                  <a:pt x="10458192" y="1738442"/>
                  <a:pt x="10401112" y="1894114"/>
                </a:cubicBezTo>
                <a:cubicBezTo>
                  <a:pt x="10151969" y="2573593"/>
                  <a:pt x="10229621" y="3331358"/>
                  <a:pt x="10139855" y="4049485"/>
                </a:cubicBezTo>
                <a:cubicBezTo>
                  <a:pt x="10120760" y="4202243"/>
                  <a:pt x="10096312" y="4354285"/>
                  <a:pt x="10074540" y="4506685"/>
                </a:cubicBezTo>
                <a:cubicBezTo>
                  <a:pt x="10009226" y="4114799"/>
                  <a:pt x="9997099" y="3710235"/>
                  <a:pt x="9878597" y="3331028"/>
                </a:cubicBezTo>
                <a:cubicBezTo>
                  <a:pt x="9776952" y="3005763"/>
                  <a:pt x="9696995" y="2216193"/>
                  <a:pt x="9421397" y="2416628"/>
                </a:cubicBezTo>
                <a:cubicBezTo>
                  <a:pt x="9027685" y="2702964"/>
                  <a:pt x="9247226" y="3374571"/>
                  <a:pt x="9160140" y="3853542"/>
                </a:cubicBezTo>
                <a:cubicBezTo>
                  <a:pt x="9073054" y="3592285"/>
                  <a:pt x="8963151" y="3337556"/>
                  <a:pt x="8898883" y="3069771"/>
                </a:cubicBezTo>
                <a:cubicBezTo>
                  <a:pt x="8811377" y="2705161"/>
                  <a:pt x="8558057" y="1694147"/>
                  <a:pt x="9029512" y="2547257"/>
                </a:cubicBezTo>
                <a:cubicBezTo>
                  <a:pt x="9958865" y="4228944"/>
                  <a:pt x="9982987" y="4344073"/>
                  <a:pt x="10597055" y="5747657"/>
                </a:cubicBezTo>
                <a:cubicBezTo>
                  <a:pt x="10506950" y="4396101"/>
                  <a:pt x="10493498" y="5092997"/>
                  <a:pt x="10662369" y="3657600"/>
                </a:cubicBezTo>
                <a:cubicBezTo>
                  <a:pt x="10829024" y="4157565"/>
                  <a:pt x="10924764" y="4363770"/>
                  <a:pt x="10988940" y="4898571"/>
                </a:cubicBezTo>
                <a:cubicBezTo>
                  <a:pt x="11027936" y="5223536"/>
                  <a:pt x="11032483" y="5551714"/>
                  <a:pt x="11054255" y="5878285"/>
                </a:cubicBezTo>
                <a:cubicBezTo>
                  <a:pt x="11032483" y="6074228"/>
                  <a:pt x="11186089" y="6466114"/>
                  <a:pt x="10988940" y="6466114"/>
                </a:cubicBezTo>
                <a:cubicBezTo>
                  <a:pt x="10679510" y="6466114"/>
                  <a:pt x="10270483" y="6187715"/>
                  <a:pt x="10270483" y="5878285"/>
                </a:cubicBezTo>
                <a:cubicBezTo>
                  <a:pt x="10270483" y="5568855"/>
                  <a:pt x="10703021" y="5408768"/>
                  <a:pt x="10988940" y="5290457"/>
                </a:cubicBezTo>
                <a:cubicBezTo>
                  <a:pt x="11557132" y="5055343"/>
                  <a:pt x="13246310" y="5049443"/>
                  <a:pt x="13732140" y="5029200"/>
                </a:cubicBezTo>
                <a:cubicBezTo>
                  <a:pt x="12839512" y="5116286"/>
                  <a:pt x="11935760" y="5125175"/>
                  <a:pt x="11054255" y="5290457"/>
                </a:cubicBezTo>
                <a:cubicBezTo>
                  <a:pt x="10870178" y="5324971"/>
                  <a:pt x="10441225" y="5513141"/>
                  <a:pt x="10597055" y="5617028"/>
                </a:cubicBezTo>
                <a:cubicBezTo>
                  <a:pt x="10887459" y="5810631"/>
                  <a:pt x="11293740" y="5660571"/>
                  <a:pt x="11642083" y="5682342"/>
                </a:cubicBezTo>
                <a:cubicBezTo>
                  <a:pt x="11663854" y="5747656"/>
                  <a:pt x="11738186" y="5816706"/>
                  <a:pt x="11707397" y="5878285"/>
                </a:cubicBezTo>
                <a:cubicBezTo>
                  <a:pt x="11676608" y="5939864"/>
                  <a:pt x="11448175" y="5916480"/>
                  <a:pt x="11511455" y="5943600"/>
                </a:cubicBezTo>
                <a:cubicBezTo>
                  <a:pt x="11715529" y="6031060"/>
                  <a:pt x="11946883" y="6030685"/>
                  <a:pt x="12164597" y="6074228"/>
                </a:cubicBezTo>
                <a:cubicBezTo>
                  <a:pt x="13614493" y="5962698"/>
                  <a:pt x="12995224" y="6250527"/>
                  <a:pt x="12817740" y="5747657"/>
                </a:cubicBezTo>
                <a:cubicBezTo>
                  <a:pt x="12721067" y="5473749"/>
                  <a:pt x="12697311" y="5179051"/>
                  <a:pt x="12621797" y="4898571"/>
                </a:cubicBezTo>
                <a:cubicBezTo>
                  <a:pt x="12544813" y="4612629"/>
                  <a:pt x="12482059" y="4319526"/>
                  <a:pt x="12360540" y="4049485"/>
                </a:cubicBezTo>
                <a:cubicBezTo>
                  <a:pt x="12283685" y="3878696"/>
                  <a:pt x="12033969" y="3405000"/>
                  <a:pt x="12033969" y="3592285"/>
                </a:cubicBezTo>
                <a:cubicBezTo>
                  <a:pt x="12033969" y="3697798"/>
                  <a:pt x="12728392" y="5314258"/>
                  <a:pt x="12752426" y="5355771"/>
                </a:cubicBezTo>
                <a:cubicBezTo>
                  <a:pt x="12829559" y="5489001"/>
                  <a:pt x="13116335" y="5831693"/>
                  <a:pt x="13078997" y="5682342"/>
                </a:cubicBezTo>
                <a:cubicBezTo>
                  <a:pt x="13021882" y="5453879"/>
                  <a:pt x="12824712" y="5285625"/>
                  <a:pt x="12687112" y="5094514"/>
                </a:cubicBezTo>
                <a:cubicBezTo>
                  <a:pt x="12432689" y="4741149"/>
                  <a:pt x="12065054" y="4453770"/>
                  <a:pt x="11903340" y="4049485"/>
                </a:cubicBezTo>
                <a:cubicBezTo>
                  <a:pt x="11854156" y="3926526"/>
                  <a:pt x="12164597" y="4093028"/>
                  <a:pt x="12295226" y="4114800"/>
                </a:cubicBezTo>
                <a:cubicBezTo>
                  <a:pt x="12379112" y="4276120"/>
                  <a:pt x="13666826" y="6621045"/>
                  <a:pt x="13666826" y="7053942"/>
                </a:cubicBezTo>
                <a:cubicBezTo>
                  <a:pt x="13666826" y="7300257"/>
                  <a:pt x="13337994" y="6683607"/>
                  <a:pt x="13144312" y="6531428"/>
                </a:cubicBezTo>
                <a:cubicBezTo>
                  <a:pt x="12805735" y="6265403"/>
                  <a:pt x="12370186" y="6271779"/>
                  <a:pt x="11968655" y="6204857"/>
                </a:cubicBezTo>
                <a:cubicBezTo>
                  <a:pt x="11620312" y="6248400"/>
                  <a:pt x="11251281" y="6209464"/>
                  <a:pt x="10923626" y="6335485"/>
                </a:cubicBezTo>
                <a:cubicBezTo>
                  <a:pt x="10837414" y="6368643"/>
                  <a:pt x="11045674" y="6586849"/>
                  <a:pt x="11119569" y="6531428"/>
                </a:cubicBezTo>
                <a:cubicBezTo>
                  <a:pt x="11298889" y="6396938"/>
                  <a:pt x="11646626" y="6043843"/>
                  <a:pt x="11446140" y="5943600"/>
                </a:cubicBezTo>
                <a:cubicBezTo>
                  <a:pt x="11143838" y="5792449"/>
                  <a:pt x="10792997" y="6117771"/>
                  <a:pt x="10466426" y="6204857"/>
                </a:cubicBezTo>
                <a:cubicBezTo>
                  <a:pt x="9922140" y="5987143"/>
                  <a:pt x="9405386" y="5422594"/>
                  <a:pt x="8833569" y="5551714"/>
                </a:cubicBezTo>
                <a:cubicBezTo>
                  <a:pt x="8013109" y="5736979"/>
                  <a:pt x="8644375" y="7523500"/>
                  <a:pt x="8702940" y="7772400"/>
                </a:cubicBezTo>
                <a:cubicBezTo>
                  <a:pt x="8877112" y="7576457"/>
                  <a:pt x="9192938" y="7444710"/>
                  <a:pt x="9225455" y="7184571"/>
                </a:cubicBezTo>
                <a:cubicBezTo>
                  <a:pt x="9288497" y="6680237"/>
                  <a:pt x="9301866" y="5302464"/>
                  <a:pt x="8964197" y="5682342"/>
                </a:cubicBezTo>
                <a:cubicBezTo>
                  <a:pt x="8497742" y="6207104"/>
                  <a:pt x="8659143" y="7071660"/>
                  <a:pt x="8702940" y="7772400"/>
                </a:cubicBezTo>
                <a:cubicBezTo>
                  <a:pt x="8725706" y="8136645"/>
                  <a:pt x="8920655" y="7075714"/>
                  <a:pt x="9029512" y="6727371"/>
                </a:cubicBezTo>
                <a:cubicBezTo>
                  <a:pt x="9057556" y="6825527"/>
                  <a:pt x="9198547" y="7643697"/>
                  <a:pt x="9552026" y="7511142"/>
                </a:cubicBezTo>
                <a:cubicBezTo>
                  <a:pt x="9720127" y="7448104"/>
                  <a:pt x="9639112" y="7162799"/>
                  <a:pt x="9682655" y="6988628"/>
                </a:cubicBezTo>
                <a:cubicBezTo>
                  <a:pt x="9660883" y="6553199"/>
                  <a:pt x="9766331" y="6092066"/>
                  <a:pt x="9617340" y="5682342"/>
                </a:cubicBezTo>
                <a:cubicBezTo>
                  <a:pt x="9563174" y="5533386"/>
                  <a:pt x="9261608" y="5429952"/>
                  <a:pt x="9160140" y="5551714"/>
                </a:cubicBezTo>
                <a:cubicBezTo>
                  <a:pt x="8399930" y="6463968"/>
                  <a:pt x="8450693" y="6484135"/>
                  <a:pt x="8702940" y="6988628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DD51AF40-CBB9-8778-C66B-429132B0D7F2}"/>
              </a:ext>
            </a:extLst>
          </p:cNvPr>
          <p:cNvSpPr/>
          <p:nvPr/>
        </p:nvSpPr>
        <p:spPr>
          <a:xfrm>
            <a:off x="2137664" y="179832"/>
            <a:ext cx="7904480" cy="64008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4C3CEE-D513-02B8-F403-8150D9DBB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696" y="179832"/>
            <a:ext cx="8662416" cy="640080"/>
          </a:xfrm>
        </p:spPr>
        <p:txBody>
          <a:bodyPr>
            <a:normAutofit/>
          </a:bodyPr>
          <a:lstStyle/>
          <a:p>
            <a:pPr algn="ctr"/>
            <a:r>
              <a:rPr lang="ru-RU" sz="3200" dirty="0"/>
              <a:t>Учебные функции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C95251E0-EAC3-135F-29EE-B0AD21264B74}"/>
              </a:ext>
            </a:extLst>
          </p:cNvPr>
          <p:cNvSpPr/>
          <p:nvPr/>
        </p:nvSpPr>
        <p:spPr>
          <a:xfrm>
            <a:off x="11379200" y="6172200"/>
            <a:ext cx="528321" cy="492761"/>
          </a:xfrm>
          <a:prstGeom prst="ellipse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8445"/>
                      </a14:imgEffect>
                      <a14:imgEffect>
                        <a14:saturation sat="12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3758E501-ECAA-7954-96BC-C172B218267A}"/>
              </a:ext>
            </a:extLst>
          </p:cNvPr>
          <p:cNvGrpSpPr/>
          <p:nvPr/>
        </p:nvGrpSpPr>
        <p:grpSpPr>
          <a:xfrm>
            <a:off x="5881367" y="1154640"/>
            <a:ext cx="6012139" cy="4574552"/>
            <a:chOff x="187268" y="1086676"/>
            <a:chExt cx="6012139" cy="4574552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8EFEE172-946E-ECF3-756F-95549F40FABF}"/>
                </a:ext>
              </a:extLst>
            </p:cNvPr>
            <p:cNvSpPr/>
            <p:nvPr/>
          </p:nvSpPr>
          <p:spPr>
            <a:xfrm>
              <a:off x="187268" y="1086676"/>
              <a:ext cx="6012139" cy="457455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5234028E-56F7-3346-049C-1291846A2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8722" y="2222366"/>
              <a:ext cx="5670841" cy="3124361"/>
            </a:xfrm>
            <a:prstGeom prst="rect">
              <a:avLst/>
            </a:prstGeom>
          </p:spPr>
        </p:pic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BCA6D478-1BD6-D81E-FD4E-0389B7DF3C5C}"/>
              </a:ext>
            </a:extLst>
          </p:cNvPr>
          <p:cNvGrpSpPr/>
          <p:nvPr/>
        </p:nvGrpSpPr>
        <p:grpSpPr>
          <a:xfrm>
            <a:off x="114803" y="2112844"/>
            <a:ext cx="5628015" cy="2632312"/>
            <a:chOff x="6291783" y="1058873"/>
            <a:chExt cx="5628015" cy="2632312"/>
          </a:xfrm>
        </p:grpSpPr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AD533844-48BC-A248-AE35-ACFA6D8052E1}"/>
                </a:ext>
              </a:extLst>
            </p:cNvPr>
            <p:cNvSpPr/>
            <p:nvPr/>
          </p:nvSpPr>
          <p:spPr>
            <a:xfrm>
              <a:off x="6291783" y="1058873"/>
              <a:ext cx="5628015" cy="263231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4329C6D9-0490-7669-932D-D9004ADEA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64985" y="1698059"/>
              <a:ext cx="5061210" cy="1644735"/>
            </a:xfrm>
            <a:prstGeom prst="rect">
              <a:avLst/>
            </a:prstGeom>
          </p:spPr>
        </p:pic>
      </p:grpSp>
      <p:sp>
        <p:nvSpPr>
          <p:cNvPr id="3" name="Текст 2">
            <a:extLst>
              <a:ext uri="{FF2B5EF4-FFF2-40B4-BE49-F238E27FC236}">
                <a16:creationId xmlns:a16="http://schemas.microsoft.com/office/drawing/2014/main" id="{A905D7C6-32E1-1C13-D8CD-5930CEE34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13838" y="1337638"/>
            <a:ext cx="2501053" cy="640080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Bahnschrift SemiBold" panose="020B0502040204020203" pitchFamily="34" charset="0"/>
              </a:rPr>
              <a:t>Правила чата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853BC3B-F3D2-21F8-98F4-0F4F032FC4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870279" y="2113107"/>
            <a:ext cx="2330384" cy="640080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Bahnschrift SemiBold" panose="020B0502040204020203" pitchFamily="34" charset="0"/>
              </a:rPr>
              <a:t>Расписание </a:t>
            </a:r>
          </a:p>
        </p:txBody>
      </p:sp>
    </p:spTree>
    <p:extLst>
      <p:ext uri="{BB962C8B-B14F-4D97-AF65-F5344CB8AC3E}">
        <p14:creationId xmlns:p14="http://schemas.microsoft.com/office/powerpoint/2010/main" val="4275252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>
            <a:extLst>
              <a:ext uri="{FF2B5EF4-FFF2-40B4-BE49-F238E27FC236}">
                <a16:creationId xmlns:a16="http://schemas.microsoft.com/office/drawing/2014/main" id="{1E38AB55-3BF2-FF7C-3911-E251D1B14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300720" cy="6858000"/>
          </a:xfrm>
        </p:spPr>
      </p:pic>
      <p:sp>
        <p:nvSpPr>
          <p:cNvPr id="19" name="Полилиния: фигура 18">
            <a:extLst>
              <a:ext uri="{FF2B5EF4-FFF2-40B4-BE49-F238E27FC236}">
                <a16:creationId xmlns:a16="http://schemas.microsoft.com/office/drawing/2014/main" id="{284DFD4D-E2B1-C18C-253D-65938F23BCF5}"/>
              </a:ext>
            </a:extLst>
          </p:cNvPr>
          <p:cNvSpPr/>
          <p:nvPr/>
        </p:nvSpPr>
        <p:spPr>
          <a:xfrm>
            <a:off x="-509081" y="-3252281"/>
            <a:ext cx="9357740" cy="11731557"/>
          </a:xfrm>
          <a:custGeom>
            <a:avLst/>
            <a:gdLst>
              <a:gd name="connsiteX0" fmla="*/ 914400 w 10260197"/>
              <a:gd name="connsiteY0" fmla="*/ 7295901 h 10467118"/>
              <a:gd name="connsiteX1" fmla="*/ 428017 w 10260197"/>
              <a:gd name="connsiteY1" fmla="*/ 6731697 h 10467118"/>
              <a:gd name="connsiteX2" fmla="*/ 0 w 10260197"/>
              <a:gd name="connsiteY2" fmla="*/ 5778386 h 10467118"/>
              <a:gd name="connsiteX3" fmla="*/ 214009 w 10260197"/>
              <a:gd name="connsiteY3" fmla="*/ 5019629 h 10467118"/>
              <a:gd name="connsiteX4" fmla="*/ 389107 w 10260197"/>
              <a:gd name="connsiteY4" fmla="*/ 4844531 h 10467118"/>
              <a:gd name="connsiteX5" fmla="*/ 914400 w 10260197"/>
              <a:gd name="connsiteY5" fmla="*/ 4863986 h 10467118"/>
              <a:gd name="connsiteX6" fmla="*/ 1439694 w 10260197"/>
              <a:gd name="connsiteY6" fmla="*/ 5194727 h 10467118"/>
              <a:gd name="connsiteX7" fmla="*/ 1575881 w 10260197"/>
              <a:gd name="connsiteY7" fmla="*/ 5350369 h 10467118"/>
              <a:gd name="connsiteX8" fmla="*/ 1595336 w 10260197"/>
              <a:gd name="connsiteY8" fmla="*/ 5836752 h 10467118"/>
              <a:gd name="connsiteX9" fmla="*/ 1498060 w 10260197"/>
              <a:gd name="connsiteY9" fmla="*/ 5914574 h 10467118"/>
              <a:gd name="connsiteX10" fmla="*/ 1089498 w 10260197"/>
              <a:gd name="connsiteY10" fmla="*/ 5836752 h 10467118"/>
              <a:gd name="connsiteX11" fmla="*/ 817124 w 10260197"/>
              <a:gd name="connsiteY11" fmla="*/ 5583833 h 10467118"/>
              <a:gd name="connsiteX12" fmla="*/ 778213 w 10260197"/>
              <a:gd name="connsiteY12" fmla="*/ 5311459 h 10467118"/>
              <a:gd name="connsiteX13" fmla="*/ 817124 w 10260197"/>
              <a:gd name="connsiteY13" fmla="*/ 4630523 h 10467118"/>
              <a:gd name="connsiteX14" fmla="*/ 856034 w 10260197"/>
              <a:gd name="connsiteY14" fmla="*/ 4572157 h 10467118"/>
              <a:gd name="connsiteX15" fmla="*/ 972766 w 10260197"/>
              <a:gd name="connsiteY15" fmla="*/ 4494335 h 10467118"/>
              <a:gd name="connsiteX16" fmla="*/ 1128409 w 10260197"/>
              <a:gd name="connsiteY16" fmla="*/ 4455425 h 10467118"/>
              <a:gd name="connsiteX17" fmla="*/ 1303507 w 10260197"/>
              <a:gd name="connsiteY17" fmla="*/ 4416514 h 10467118"/>
              <a:gd name="connsiteX18" fmla="*/ 2237362 w 10260197"/>
              <a:gd name="connsiteY18" fmla="*/ 4805621 h 10467118"/>
              <a:gd name="connsiteX19" fmla="*/ 2412460 w 10260197"/>
              <a:gd name="connsiteY19" fmla="*/ 5292003 h 10467118"/>
              <a:gd name="connsiteX20" fmla="*/ 2412460 w 10260197"/>
              <a:gd name="connsiteY20" fmla="*/ 6089672 h 10467118"/>
              <a:gd name="connsiteX21" fmla="*/ 1867711 w 10260197"/>
              <a:gd name="connsiteY21" fmla="*/ 6887340 h 10467118"/>
              <a:gd name="connsiteX22" fmla="*/ 1634247 w 10260197"/>
              <a:gd name="connsiteY22" fmla="*/ 7315357 h 10467118"/>
              <a:gd name="connsiteX23" fmla="*/ 1673158 w 10260197"/>
              <a:gd name="connsiteY23" fmla="*/ 8424310 h 10467118"/>
              <a:gd name="connsiteX24" fmla="*/ 1906622 w 10260197"/>
              <a:gd name="connsiteY24" fmla="*/ 8755050 h 10467118"/>
              <a:gd name="connsiteX25" fmla="*/ 2276273 w 10260197"/>
              <a:gd name="connsiteY25" fmla="*/ 8949603 h 10467118"/>
              <a:gd name="connsiteX26" fmla="*/ 2431915 w 10260197"/>
              <a:gd name="connsiteY26" fmla="*/ 8755050 h 10467118"/>
              <a:gd name="connsiteX27" fmla="*/ 2256817 w 10260197"/>
              <a:gd name="connsiteY27" fmla="*/ 7899016 h 10467118"/>
              <a:gd name="connsiteX28" fmla="*/ 2140085 w 10260197"/>
              <a:gd name="connsiteY28" fmla="*/ 7685008 h 10467118"/>
              <a:gd name="connsiteX29" fmla="*/ 1964988 w 10260197"/>
              <a:gd name="connsiteY29" fmla="*/ 7101348 h 10467118"/>
              <a:gd name="connsiteX30" fmla="*/ 1945532 w 10260197"/>
              <a:gd name="connsiteY30" fmla="*/ 6926250 h 10467118"/>
              <a:gd name="connsiteX31" fmla="*/ 2003898 w 10260197"/>
              <a:gd name="connsiteY31" fmla="*/ 6070216 h 10467118"/>
              <a:gd name="connsiteX32" fmla="*/ 2373549 w 10260197"/>
              <a:gd name="connsiteY32" fmla="*/ 5700565 h 10467118"/>
              <a:gd name="connsiteX33" fmla="*/ 2840477 w 10260197"/>
              <a:gd name="connsiteY33" fmla="*/ 5642199 h 10467118"/>
              <a:gd name="connsiteX34" fmla="*/ 3501958 w 10260197"/>
              <a:gd name="connsiteY34" fmla="*/ 5564378 h 10467118"/>
              <a:gd name="connsiteX35" fmla="*/ 3774332 w 10260197"/>
              <a:gd name="connsiteY35" fmla="*/ 5856208 h 10467118"/>
              <a:gd name="connsiteX36" fmla="*/ 4260715 w 10260197"/>
              <a:gd name="connsiteY36" fmla="*/ 7140259 h 10467118"/>
              <a:gd name="connsiteX37" fmla="*/ 4299626 w 10260197"/>
              <a:gd name="connsiteY37" fmla="*/ 7548821 h 10467118"/>
              <a:gd name="connsiteX38" fmla="*/ 3871609 w 10260197"/>
              <a:gd name="connsiteY38" fmla="*/ 9494352 h 10467118"/>
              <a:gd name="connsiteX39" fmla="*/ 3735422 w 10260197"/>
              <a:gd name="connsiteY39" fmla="*/ 10272565 h 10467118"/>
              <a:gd name="connsiteX40" fmla="*/ 3501958 w 10260197"/>
              <a:gd name="connsiteY40" fmla="*/ 9727816 h 10467118"/>
              <a:gd name="connsiteX41" fmla="*/ 3618690 w 10260197"/>
              <a:gd name="connsiteY41" fmla="*/ 8502131 h 10467118"/>
              <a:gd name="connsiteX42" fmla="*/ 4280171 w 10260197"/>
              <a:gd name="connsiteY42" fmla="*/ 7762829 h 10467118"/>
              <a:gd name="connsiteX43" fmla="*/ 4435813 w 10260197"/>
              <a:gd name="connsiteY43" fmla="*/ 7470999 h 10467118"/>
              <a:gd name="connsiteX44" fmla="*/ 4669277 w 10260197"/>
              <a:gd name="connsiteY44" fmla="*/ 6634421 h 10467118"/>
              <a:gd name="connsiteX45" fmla="*/ 4708188 w 10260197"/>
              <a:gd name="connsiteY45" fmla="*/ 6264769 h 10467118"/>
              <a:gd name="connsiteX46" fmla="*/ 4649822 w 10260197"/>
              <a:gd name="connsiteY46" fmla="*/ 5058540 h 10467118"/>
              <a:gd name="connsiteX47" fmla="*/ 4455268 w 10260197"/>
              <a:gd name="connsiteY47" fmla="*/ 4319238 h 10467118"/>
              <a:gd name="connsiteX48" fmla="*/ 4299626 w 10260197"/>
              <a:gd name="connsiteY48" fmla="*/ 3930131 h 10467118"/>
              <a:gd name="connsiteX49" fmla="*/ 4260715 w 10260197"/>
              <a:gd name="connsiteY49" fmla="*/ 3871765 h 10467118"/>
              <a:gd name="connsiteX50" fmla="*/ 3949430 w 10260197"/>
              <a:gd name="connsiteY50" fmla="*/ 4046863 h 10467118"/>
              <a:gd name="connsiteX51" fmla="*/ 3852154 w 10260197"/>
              <a:gd name="connsiteY51" fmla="*/ 4649978 h 10467118"/>
              <a:gd name="connsiteX52" fmla="*/ 3949430 w 10260197"/>
              <a:gd name="connsiteY52" fmla="*/ 4941808 h 10467118"/>
              <a:gd name="connsiteX53" fmla="*/ 4572000 w 10260197"/>
              <a:gd name="connsiteY53" fmla="*/ 5330914 h 10467118"/>
              <a:gd name="connsiteX54" fmla="*/ 4863830 w 10260197"/>
              <a:gd name="connsiteY54" fmla="*/ 5408735 h 10467118"/>
              <a:gd name="connsiteX55" fmla="*/ 5291847 w 10260197"/>
              <a:gd name="connsiteY55" fmla="*/ 5525467 h 10467118"/>
              <a:gd name="connsiteX56" fmla="*/ 5447490 w 10260197"/>
              <a:gd name="connsiteY56" fmla="*/ 5350369 h 10467118"/>
              <a:gd name="connsiteX57" fmla="*/ 5680954 w 10260197"/>
              <a:gd name="connsiteY57" fmla="*/ 4630523 h 10467118"/>
              <a:gd name="connsiteX58" fmla="*/ 5700409 w 10260197"/>
              <a:gd name="connsiteY58" fmla="*/ 4241416 h 10467118"/>
              <a:gd name="connsiteX59" fmla="*/ 5486400 w 10260197"/>
              <a:gd name="connsiteY59" fmla="*/ 3579935 h 10467118"/>
              <a:gd name="connsiteX60" fmla="*/ 4902741 w 10260197"/>
              <a:gd name="connsiteY60" fmla="*/ 3035186 h 10467118"/>
              <a:gd name="connsiteX61" fmla="*/ 4572000 w 10260197"/>
              <a:gd name="connsiteY61" fmla="*/ 2918455 h 10467118"/>
              <a:gd name="connsiteX62" fmla="*/ 3735422 w 10260197"/>
              <a:gd name="connsiteY62" fmla="*/ 2937910 h 10467118"/>
              <a:gd name="connsiteX63" fmla="*/ 2859932 w 10260197"/>
              <a:gd name="connsiteY63" fmla="*/ 3404838 h 10467118"/>
              <a:gd name="connsiteX64" fmla="*/ 2568102 w 10260197"/>
              <a:gd name="connsiteY64" fmla="*/ 3482659 h 10467118"/>
              <a:gd name="connsiteX65" fmla="*/ 1906622 w 10260197"/>
              <a:gd name="connsiteY65" fmla="*/ 3327016 h 10467118"/>
              <a:gd name="connsiteX66" fmla="*/ 1575881 w 10260197"/>
              <a:gd name="connsiteY66" fmla="*/ 2743357 h 10467118"/>
              <a:gd name="connsiteX67" fmla="*/ 1614792 w 10260197"/>
              <a:gd name="connsiteY67" fmla="*/ 2334795 h 10467118"/>
              <a:gd name="connsiteX68" fmla="*/ 2178996 w 10260197"/>
              <a:gd name="connsiteY68" fmla="*/ 2120786 h 10467118"/>
              <a:gd name="connsiteX69" fmla="*/ 3229583 w 10260197"/>
              <a:gd name="connsiteY69" fmla="*/ 2470982 h 10467118"/>
              <a:gd name="connsiteX70" fmla="*/ 3326860 w 10260197"/>
              <a:gd name="connsiteY70" fmla="*/ 2626625 h 10467118"/>
              <a:gd name="connsiteX71" fmla="*/ 3346315 w 10260197"/>
              <a:gd name="connsiteY71" fmla="*/ 2860089 h 10467118"/>
              <a:gd name="connsiteX72" fmla="*/ 2976664 w 10260197"/>
              <a:gd name="connsiteY72" fmla="*/ 3482659 h 10467118"/>
              <a:gd name="connsiteX73" fmla="*/ 2568102 w 10260197"/>
              <a:gd name="connsiteY73" fmla="*/ 3755033 h 10467118"/>
              <a:gd name="connsiteX74" fmla="*/ 2509736 w 10260197"/>
              <a:gd name="connsiteY74" fmla="*/ 3910676 h 10467118"/>
              <a:gd name="connsiteX75" fmla="*/ 2587558 w 10260197"/>
              <a:gd name="connsiteY75" fmla="*/ 4260872 h 10467118"/>
              <a:gd name="connsiteX76" fmla="*/ 2762656 w 10260197"/>
              <a:gd name="connsiteY76" fmla="*/ 4338693 h 10467118"/>
              <a:gd name="connsiteX77" fmla="*/ 3268494 w 10260197"/>
              <a:gd name="connsiteY77" fmla="*/ 4474880 h 10467118"/>
              <a:gd name="connsiteX78" fmla="*/ 3715966 w 10260197"/>
              <a:gd name="connsiteY78" fmla="*/ 4455425 h 10467118"/>
              <a:gd name="connsiteX79" fmla="*/ 4085617 w 10260197"/>
              <a:gd name="connsiteY79" fmla="*/ 3949586 h 10467118"/>
              <a:gd name="connsiteX80" fmla="*/ 4416358 w 10260197"/>
              <a:gd name="connsiteY80" fmla="*/ 3074097 h 10467118"/>
              <a:gd name="connsiteX81" fmla="*/ 4455268 w 10260197"/>
              <a:gd name="connsiteY81" fmla="*/ 2723901 h 10467118"/>
              <a:gd name="connsiteX82" fmla="*/ 4474724 w 10260197"/>
              <a:gd name="connsiteY82" fmla="*/ 2237518 h 10467118"/>
              <a:gd name="connsiteX83" fmla="*/ 4591456 w 10260197"/>
              <a:gd name="connsiteY83" fmla="*/ 1342574 h 10467118"/>
              <a:gd name="connsiteX84" fmla="*/ 4688732 w 10260197"/>
              <a:gd name="connsiteY84" fmla="*/ 1206386 h 10467118"/>
              <a:gd name="connsiteX85" fmla="*/ 4902741 w 10260197"/>
              <a:gd name="connsiteY85" fmla="*/ 1167476 h 10467118"/>
              <a:gd name="connsiteX86" fmla="*/ 5505856 w 10260197"/>
              <a:gd name="connsiteY86" fmla="*/ 1186931 h 10467118"/>
              <a:gd name="connsiteX87" fmla="*/ 5992239 w 10260197"/>
              <a:gd name="connsiteY87" fmla="*/ 1556582 h 10467118"/>
              <a:gd name="connsiteX88" fmla="*/ 6225702 w 10260197"/>
              <a:gd name="connsiteY88" fmla="*/ 1848412 h 10467118"/>
              <a:gd name="connsiteX89" fmla="*/ 6361890 w 10260197"/>
              <a:gd name="connsiteY89" fmla="*/ 2218063 h 10467118"/>
              <a:gd name="connsiteX90" fmla="*/ 6478622 w 10260197"/>
              <a:gd name="connsiteY90" fmla="*/ 2490438 h 10467118"/>
              <a:gd name="connsiteX91" fmla="*/ 6108971 w 10260197"/>
              <a:gd name="connsiteY91" fmla="*/ 3541025 h 10467118"/>
              <a:gd name="connsiteX92" fmla="*/ 5933873 w 10260197"/>
              <a:gd name="connsiteY92" fmla="*/ 4280327 h 10467118"/>
              <a:gd name="connsiteX93" fmla="*/ 6108971 w 10260197"/>
              <a:gd name="connsiteY93" fmla="*/ 5467101 h 10467118"/>
              <a:gd name="connsiteX94" fmla="*/ 6420256 w 10260197"/>
              <a:gd name="connsiteY94" fmla="*/ 5525467 h 10467118"/>
              <a:gd name="connsiteX95" fmla="*/ 7393022 w 10260197"/>
              <a:gd name="connsiteY95" fmla="*/ 5330914 h 10467118"/>
              <a:gd name="connsiteX96" fmla="*/ 7431932 w 10260197"/>
              <a:gd name="connsiteY96" fmla="*/ 5155816 h 10467118"/>
              <a:gd name="connsiteX97" fmla="*/ 7276290 w 10260197"/>
              <a:gd name="connsiteY97" fmla="*/ 4397059 h 10467118"/>
              <a:gd name="connsiteX98" fmla="*/ 7003915 w 10260197"/>
              <a:gd name="connsiteY98" fmla="*/ 4241416 h 10467118"/>
              <a:gd name="connsiteX99" fmla="*/ 6536988 w 10260197"/>
              <a:gd name="connsiteY99" fmla="*/ 3793944 h 10467118"/>
              <a:gd name="connsiteX100" fmla="*/ 6303524 w 10260197"/>
              <a:gd name="connsiteY100" fmla="*/ 3579935 h 10467118"/>
              <a:gd name="connsiteX101" fmla="*/ 6167336 w 10260197"/>
              <a:gd name="connsiteY101" fmla="*/ 3210284 h 10467118"/>
              <a:gd name="connsiteX102" fmla="*/ 6128426 w 10260197"/>
              <a:gd name="connsiteY102" fmla="*/ 3035186 h 10467118"/>
              <a:gd name="connsiteX103" fmla="*/ 6167336 w 10260197"/>
              <a:gd name="connsiteY103" fmla="*/ 2762812 h 10467118"/>
              <a:gd name="connsiteX104" fmla="*/ 6556443 w 10260197"/>
              <a:gd name="connsiteY104" fmla="*/ 2198608 h 10467118"/>
              <a:gd name="connsiteX105" fmla="*/ 6828817 w 10260197"/>
              <a:gd name="connsiteY105" fmla="*/ 1984599 h 10467118"/>
              <a:gd name="connsiteX106" fmla="*/ 7373566 w 10260197"/>
              <a:gd name="connsiteY106" fmla="*/ 1498216 h 10467118"/>
              <a:gd name="connsiteX107" fmla="*/ 7840494 w 10260197"/>
              <a:gd name="connsiteY107" fmla="*/ 486540 h 10467118"/>
              <a:gd name="connsiteX108" fmla="*/ 7879405 w 10260197"/>
              <a:gd name="connsiteY108" fmla="*/ 291986 h 10467118"/>
              <a:gd name="connsiteX109" fmla="*/ 7898860 w 10260197"/>
              <a:gd name="connsiteY109" fmla="*/ 77978 h 10467118"/>
              <a:gd name="connsiteX110" fmla="*/ 7859949 w 10260197"/>
              <a:gd name="connsiteY110" fmla="*/ 157 h 10467118"/>
              <a:gd name="connsiteX111" fmla="*/ 7568119 w 10260197"/>
              <a:gd name="connsiteY111" fmla="*/ 116889 h 10467118"/>
              <a:gd name="connsiteX112" fmla="*/ 7237379 w 10260197"/>
              <a:gd name="connsiteY112" fmla="*/ 486540 h 10467118"/>
              <a:gd name="connsiteX113" fmla="*/ 7081736 w 10260197"/>
              <a:gd name="connsiteY113" fmla="*/ 603272 h 10467118"/>
              <a:gd name="connsiteX114" fmla="*/ 6965005 w 10260197"/>
              <a:gd name="connsiteY114" fmla="*/ 817280 h 10467118"/>
              <a:gd name="connsiteX115" fmla="*/ 6965005 w 10260197"/>
              <a:gd name="connsiteY115" fmla="*/ 1614948 h 10467118"/>
              <a:gd name="connsiteX116" fmla="*/ 7840494 w 10260197"/>
              <a:gd name="connsiteY116" fmla="*/ 2256974 h 10467118"/>
              <a:gd name="connsiteX117" fmla="*/ 8268511 w 10260197"/>
              <a:gd name="connsiteY117" fmla="*/ 2295884 h 10467118"/>
              <a:gd name="connsiteX118" fmla="*/ 8793805 w 10260197"/>
              <a:gd name="connsiteY118" fmla="*/ 2470982 h 10467118"/>
              <a:gd name="connsiteX119" fmla="*/ 8929992 w 10260197"/>
              <a:gd name="connsiteY119" fmla="*/ 2665535 h 10467118"/>
              <a:gd name="connsiteX120" fmla="*/ 9163456 w 10260197"/>
              <a:gd name="connsiteY120" fmla="*/ 3443748 h 10467118"/>
              <a:gd name="connsiteX121" fmla="*/ 9182911 w 10260197"/>
              <a:gd name="connsiteY121" fmla="*/ 3891221 h 10467118"/>
              <a:gd name="connsiteX122" fmla="*/ 9046724 w 10260197"/>
              <a:gd name="connsiteY122" fmla="*/ 4474880 h 10467118"/>
              <a:gd name="connsiteX123" fmla="*/ 8891081 w 10260197"/>
              <a:gd name="connsiteY123" fmla="*/ 4533246 h 10467118"/>
              <a:gd name="connsiteX124" fmla="*/ 8404698 w 10260197"/>
              <a:gd name="connsiteY124" fmla="*/ 4241416 h 10467118"/>
              <a:gd name="connsiteX125" fmla="*/ 8287966 w 10260197"/>
              <a:gd name="connsiteY125" fmla="*/ 4027408 h 10467118"/>
              <a:gd name="connsiteX126" fmla="*/ 8326877 w 10260197"/>
              <a:gd name="connsiteY126" fmla="*/ 3113008 h 10467118"/>
              <a:gd name="connsiteX127" fmla="*/ 8540885 w 10260197"/>
              <a:gd name="connsiteY127" fmla="*/ 2860089 h 10467118"/>
              <a:gd name="connsiteX128" fmla="*/ 9144000 w 10260197"/>
              <a:gd name="connsiteY128" fmla="*/ 2432072 h 10467118"/>
              <a:gd name="connsiteX129" fmla="*/ 9688749 w 10260197"/>
              <a:gd name="connsiteY129" fmla="*/ 1828957 h 10467118"/>
              <a:gd name="connsiteX130" fmla="*/ 10058400 w 10260197"/>
              <a:gd name="connsiteY130" fmla="*/ 1362029 h 10467118"/>
              <a:gd name="connsiteX131" fmla="*/ 10194588 w 10260197"/>
              <a:gd name="connsiteY131" fmla="*/ 1031289 h 10467118"/>
              <a:gd name="connsiteX132" fmla="*/ 10233498 w 10260197"/>
              <a:gd name="connsiteY132" fmla="*/ 758914 h 10467118"/>
              <a:gd name="connsiteX133" fmla="*/ 10252954 w 10260197"/>
              <a:gd name="connsiteY133" fmla="*/ 583816 h 10467118"/>
              <a:gd name="connsiteX134" fmla="*/ 10116766 w 10260197"/>
              <a:gd name="connsiteY134" fmla="*/ 467084 h 10467118"/>
              <a:gd name="connsiteX135" fmla="*/ 9572017 w 10260197"/>
              <a:gd name="connsiteY135" fmla="*/ 778369 h 10467118"/>
              <a:gd name="connsiteX136" fmla="*/ 9435830 w 10260197"/>
              <a:gd name="connsiteY136" fmla="*/ 1109110 h 10467118"/>
              <a:gd name="connsiteX137" fmla="*/ 9260732 w 10260197"/>
              <a:gd name="connsiteY137" fmla="*/ 1965144 h 10467118"/>
              <a:gd name="connsiteX138" fmla="*/ 9377464 w 10260197"/>
              <a:gd name="connsiteY138" fmla="*/ 2957365 h 10467118"/>
              <a:gd name="connsiteX139" fmla="*/ 9416375 w 10260197"/>
              <a:gd name="connsiteY139" fmla="*/ 3229740 h 10467118"/>
              <a:gd name="connsiteX140" fmla="*/ 9494196 w 10260197"/>
              <a:gd name="connsiteY140" fmla="*/ 3424293 h 10467118"/>
              <a:gd name="connsiteX141" fmla="*/ 9533107 w 10260197"/>
              <a:gd name="connsiteY141" fmla="*/ 3813399 h 10467118"/>
              <a:gd name="connsiteX142" fmla="*/ 9591473 w 10260197"/>
              <a:gd name="connsiteY142" fmla="*/ 4260872 h 10467118"/>
              <a:gd name="connsiteX143" fmla="*/ 9533107 w 10260197"/>
              <a:gd name="connsiteY143" fmla="*/ 5972940 h 10467118"/>
              <a:gd name="connsiteX144" fmla="*/ 8949447 w 10260197"/>
              <a:gd name="connsiteY144" fmla="*/ 6614965 h 10467118"/>
              <a:gd name="connsiteX145" fmla="*/ 8618707 w 10260197"/>
              <a:gd name="connsiteY145" fmla="*/ 6634421 h 10467118"/>
              <a:gd name="connsiteX146" fmla="*/ 8326877 w 10260197"/>
              <a:gd name="connsiteY146" fmla="*/ 6439867 h 10467118"/>
              <a:gd name="connsiteX147" fmla="*/ 8015592 w 10260197"/>
              <a:gd name="connsiteY147" fmla="*/ 5758931 h 10467118"/>
              <a:gd name="connsiteX148" fmla="*/ 8132324 w 10260197"/>
              <a:gd name="connsiteY148" fmla="*/ 4961263 h 10467118"/>
              <a:gd name="connsiteX149" fmla="*/ 8385243 w 10260197"/>
              <a:gd name="connsiteY149" fmla="*/ 4941808 h 10467118"/>
              <a:gd name="connsiteX150" fmla="*/ 8813260 w 10260197"/>
              <a:gd name="connsiteY150" fmla="*/ 5039084 h 10467118"/>
              <a:gd name="connsiteX151" fmla="*/ 8852171 w 10260197"/>
              <a:gd name="connsiteY151" fmla="*/ 5817297 h 10467118"/>
              <a:gd name="connsiteX152" fmla="*/ 8385243 w 10260197"/>
              <a:gd name="connsiteY152" fmla="*/ 6070216 h 10467118"/>
              <a:gd name="connsiteX153" fmla="*/ 7743217 w 10260197"/>
              <a:gd name="connsiteY153" fmla="*/ 6245314 h 10467118"/>
              <a:gd name="connsiteX154" fmla="*/ 7393022 w 10260197"/>
              <a:gd name="connsiteY154" fmla="*/ 6128582 h 10467118"/>
              <a:gd name="connsiteX155" fmla="*/ 7217924 w 10260197"/>
              <a:gd name="connsiteY155" fmla="*/ 6089672 h 10467118"/>
              <a:gd name="connsiteX156" fmla="*/ 6926094 w 10260197"/>
              <a:gd name="connsiteY156" fmla="*/ 6186948 h 10467118"/>
              <a:gd name="connsiteX157" fmla="*/ 6848273 w 10260197"/>
              <a:gd name="connsiteY157" fmla="*/ 6498233 h 10467118"/>
              <a:gd name="connsiteX158" fmla="*/ 6828817 w 10260197"/>
              <a:gd name="connsiteY158" fmla="*/ 6770608 h 10467118"/>
              <a:gd name="connsiteX159" fmla="*/ 6789907 w 10260197"/>
              <a:gd name="connsiteY159" fmla="*/ 7120803 h 10467118"/>
              <a:gd name="connsiteX160" fmla="*/ 6828817 w 10260197"/>
              <a:gd name="connsiteY160" fmla="*/ 7607186 h 10467118"/>
              <a:gd name="connsiteX161" fmla="*/ 7898860 w 10260197"/>
              <a:gd name="connsiteY161" fmla="*/ 7665552 h 10467118"/>
              <a:gd name="connsiteX162" fmla="*/ 8112868 w 10260197"/>
              <a:gd name="connsiteY162" fmla="*/ 7587731 h 10467118"/>
              <a:gd name="connsiteX163" fmla="*/ 8424154 w 10260197"/>
              <a:gd name="connsiteY163" fmla="*/ 7393178 h 10467118"/>
              <a:gd name="connsiteX164" fmla="*/ 8618707 w 10260197"/>
              <a:gd name="connsiteY164" fmla="*/ 7023527 h 10467118"/>
              <a:gd name="connsiteX165" fmla="*/ 8657617 w 10260197"/>
              <a:gd name="connsiteY165" fmla="*/ 6887340 h 10467118"/>
              <a:gd name="connsiteX166" fmla="*/ 8132324 w 10260197"/>
              <a:gd name="connsiteY166" fmla="*/ 6848429 h 10467118"/>
              <a:gd name="connsiteX167" fmla="*/ 7957226 w 10260197"/>
              <a:gd name="connsiteY167" fmla="*/ 6945706 h 10467118"/>
              <a:gd name="connsiteX168" fmla="*/ 7470843 w 10260197"/>
              <a:gd name="connsiteY168" fmla="*/ 7451544 h 10467118"/>
              <a:gd name="connsiteX169" fmla="*/ 7607030 w 10260197"/>
              <a:gd name="connsiteY169" fmla="*/ 8385399 h 10467118"/>
              <a:gd name="connsiteX170" fmla="*/ 8210145 w 10260197"/>
              <a:gd name="connsiteY170" fmla="*/ 8463221 h 10467118"/>
              <a:gd name="connsiteX171" fmla="*/ 8871626 w 10260197"/>
              <a:gd name="connsiteY171" fmla="*/ 8463221 h 10467118"/>
              <a:gd name="connsiteX172" fmla="*/ 9124545 w 10260197"/>
              <a:gd name="connsiteY172" fmla="*/ 8210301 h 10467118"/>
              <a:gd name="connsiteX173" fmla="*/ 9299643 w 10260197"/>
              <a:gd name="connsiteY173" fmla="*/ 8113025 h 10467118"/>
              <a:gd name="connsiteX174" fmla="*/ 9572017 w 10260197"/>
              <a:gd name="connsiteY174" fmla="*/ 8327033 h 10467118"/>
              <a:gd name="connsiteX175" fmla="*/ 9883302 w 10260197"/>
              <a:gd name="connsiteY175" fmla="*/ 9299799 h 10467118"/>
              <a:gd name="connsiteX176" fmla="*/ 9844392 w 10260197"/>
              <a:gd name="connsiteY176" fmla="*/ 10272565 h 10467118"/>
              <a:gd name="connsiteX177" fmla="*/ 9280188 w 10260197"/>
              <a:gd name="connsiteY177" fmla="*/ 10467118 h 10467118"/>
              <a:gd name="connsiteX178" fmla="*/ 9027268 w 10260197"/>
              <a:gd name="connsiteY178" fmla="*/ 10447663 h 10467118"/>
              <a:gd name="connsiteX179" fmla="*/ 8482519 w 10260197"/>
              <a:gd name="connsiteY179" fmla="*/ 9961280 h 10467118"/>
              <a:gd name="connsiteX180" fmla="*/ 8424154 w 10260197"/>
              <a:gd name="connsiteY180" fmla="*/ 8969059 h 10467118"/>
              <a:gd name="connsiteX181" fmla="*/ 8482519 w 10260197"/>
              <a:gd name="connsiteY181" fmla="*/ 8793961 h 10467118"/>
              <a:gd name="connsiteX182" fmla="*/ 8463064 w 10260197"/>
              <a:gd name="connsiteY182" fmla="*/ 7918472 h 10467118"/>
              <a:gd name="connsiteX183" fmla="*/ 8132324 w 10260197"/>
              <a:gd name="connsiteY183" fmla="*/ 7568276 h 10467118"/>
              <a:gd name="connsiteX184" fmla="*/ 7859949 w 10260197"/>
              <a:gd name="connsiteY184" fmla="*/ 7393178 h 10467118"/>
              <a:gd name="connsiteX185" fmla="*/ 7081736 w 10260197"/>
              <a:gd name="connsiteY185" fmla="*/ 7120803 h 10467118"/>
              <a:gd name="connsiteX186" fmla="*/ 6692630 w 10260197"/>
              <a:gd name="connsiteY186" fmla="*/ 7256991 h 10467118"/>
              <a:gd name="connsiteX187" fmla="*/ 6128426 w 10260197"/>
              <a:gd name="connsiteY187" fmla="*/ 8541042 h 10467118"/>
              <a:gd name="connsiteX188" fmla="*/ 5836596 w 10260197"/>
              <a:gd name="connsiteY188" fmla="*/ 9085791 h 10467118"/>
              <a:gd name="connsiteX189" fmla="*/ 5797685 w 10260197"/>
              <a:gd name="connsiteY189" fmla="*/ 9319255 h 10467118"/>
              <a:gd name="connsiteX190" fmla="*/ 5817141 w 10260197"/>
              <a:gd name="connsiteY190" fmla="*/ 9902914 h 10467118"/>
              <a:gd name="connsiteX191" fmla="*/ 5583677 w 10260197"/>
              <a:gd name="connsiteY191" fmla="*/ 9922369 h 10467118"/>
              <a:gd name="connsiteX192" fmla="*/ 5019473 w 10260197"/>
              <a:gd name="connsiteY192" fmla="*/ 9591629 h 10467118"/>
              <a:gd name="connsiteX193" fmla="*/ 4844375 w 10260197"/>
              <a:gd name="connsiteY193" fmla="*/ 9319255 h 10467118"/>
              <a:gd name="connsiteX194" fmla="*/ 4747098 w 10260197"/>
              <a:gd name="connsiteY194" fmla="*/ 8618863 h 10467118"/>
              <a:gd name="connsiteX195" fmla="*/ 4766554 w 10260197"/>
              <a:gd name="connsiteY195" fmla="*/ 8229757 h 10467118"/>
              <a:gd name="connsiteX196" fmla="*/ 5000017 w 10260197"/>
              <a:gd name="connsiteY196" fmla="*/ 8035203 h 10467118"/>
              <a:gd name="connsiteX197" fmla="*/ 5680954 w 10260197"/>
              <a:gd name="connsiteY197" fmla="*/ 8151935 h 10467118"/>
              <a:gd name="connsiteX198" fmla="*/ 6186792 w 10260197"/>
              <a:gd name="connsiteY198" fmla="*/ 8677229 h 10467118"/>
              <a:gd name="connsiteX199" fmla="*/ 6284068 w 10260197"/>
              <a:gd name="connsiteY199" fmla="*/ 9183067 h 10467118"/>
              <a:gd name="connsiteX200" fmla="*/ 6342434 w 10260197"/>
              <a:gd name="connsiteY200" fmla="*/ 9766727 h 10467118"/>
              <a:gd name="connsiteX201" fmla="*/ 6614809 w 10260197"/>
              <a:gd name="connsiteY201" fmla="*/ 9864003 h 10467118"/>
              <a:gd name="connsiteX202" fmla="*/ 7393022 w 10260197"/>
              <a:gd name="connsiteY202" fmla="*/ 9649995 h 10467118"/>
              <a:gd name="connsiteX203" fmla="*/ 7645941 w 10260197"/>
              <a:gd name="connsiteY203" fmla="*/ 8735595 h 10467118"/>
              <a:gd name="connsiteX204" fmla="*/ 7568119 w 10260197"/>
              <a:gd name="connsiteY204" fmla="*/ 8404855 h 10467118"/>
              <a:gd name="connsiteX205" fmla="*/ 7334656 w 10260197"/>
              <a:gd name="connsiteY205" fmla="*/ 8190846 h 10467118"/>
              <a:gd name="connsiteX206" fmla="*/ 6400800 w 10260197"/>
              <a:gd name="connsiteY206" fmla="*/ 7607186 h 10467118"/>
              <a:gd name="connsiteX207" fmla="*/ 5933873 w 10260197"/>
              <a:gd name="connsiteY207" fmla="*/ 7354267 h 10467118"/>
              <a:gd name="connsiteX208" fmla="*/ 5175115 w 10260197"/>
              <a:gd name="connsiteY208" fmla="*/ 6790063 h 10467118"/>
              <a:gd name="connsiteX209" fmla="*/ 4980562 w 10260197"/>
              <a:gd name="connsiteY209" fmla="*/ 6517689 h 10467118"/>
              <a:gd name="connsiteX210" fmla="*/ 4902741 w 10260197"/>
              <a:gd name="connsiteY210" fmla="*/ 6089672 h 10467118"/>
              <a:gd name="connsiteX211" fmla="*/ 4941651 w 10260197"/>
              <a:gd name="connsiteY211" fmla="*/ 5914574 h 10467118"/>
              <a:gd name="connsiteX212" fmla="*/ 5155660 w 10260197"/>
              <a:gd name="connsiteY212" fmla="*/ 5739476 h 10467118"/>
              <a:gd name="connsiteX213" fmla="*/ 5466945 w 10260197"/>
              <a:gd name="connsiteY213" fmla="*/ 5720021 h 10467118"/>
              <a:gd name="connsiteX214" fmla="*/ 5778230 w 10260197"/>
              <a:gd name="connsiteY214" fmla="*/ 5836752 h 10467118"/>
              <a:gd name="connsiteX215" fmla="*/ 6303524 w 10260197"/>
              <a:gd name="connsiteY215" fmla="*/ 6478778 h 10467118"/>
              <a:gd name="connsiteX216" fmla="*/ 6050605 w 10260197"/>
              <a:gd name="connsiteY216" fmla="*/ 6887340 h 10467118"/>
              <a:gd name="connsiteX217" fmla="*/ 5175115 w 10260197"/>
              <a:gd name="connsiteY217" fmla="*/ 7004072 h 10467118"/>
              <a:gd name="connsiteX218" fmla="*/ 4533090 w 10260197"/>
              <a:gd name="connsiteY218" fmla="*/ 6945706 h 10467118"/>
              <a:gd name="connsiteX219" fmla="*/ 4435813 w 10260197"/>
              <a:gd name="connsiteY219" fmla="*/ 6712242 h 10467118"/>
              <a:gd name="connsiteX220" fmla="*/ 4299626 w 10260197"/>
              <a:gd name="connsiteY220" fmla="*/ 6245314 h 10467118"/>
              <a:gd name="connsiteX221" fmla="*/ 4319081 w 10260197"/>
              <a:gd name="connsiteY221" fmla="*/ 4961263 h 10467118"/>
              <a:gd name="connsiteX222" fmla="*/ 4688732 w 10260197"/>
              <a:gd name="connsiteY222" fmla="*/ 4591612 h 10467118"/>
              <a:gd name="connsiteX223" fmla="*/ 5136205 w 10260197"/>
              <a:gd name="connsiteY223" fmla="*/ 4046863 h 10467118"/>
              <a:gd name="connsiteX224" fmla="*/ 5214026 w 10260197"/>
              <a:gd name="connsiteY224" fmla="*/ 3288106 h 10467118"/>
              <a:gd name="connsiteX225" fmla="*/ 4669277 w 10260197"/>
              <a:gd name="connsiteY225" fmla="*/ 2393161 h 10467118"/>
              <a:gd name="connsiteX226" fmla="*/ 4319081 w 10260197"/>
              <a:gd name="connsiteY226" fmla="*/ 2354250 h 10467118"/>
              <a:gd name="connsiteX227" fmla="*/ 3268494 w 10260197"/>
              <a:gd name="connsiteY227" fmla="*/ 2684991 h 10467118"/>
              <a:gd name="connsiteX228" fmla="*/ 2976664 w 10260197"/>
              <a:gd name="connsiteY228" fmla="*/ 3151918 h 10467118"/>
              <a:gd name="connsiteX229" fmla="*/ 2879388 w 10260197"/>
              <a:gd name="connsiteY229" fmla="*/ 3735578 h 10467118"/>
              <a:gd name="connsiteX230" fmla="*/ 2918298 w 10260197"/>
              <a:gd name="connsiteY230" fmla="*/ 4358148 h 10467118"/>
              <a:gd name="connsiteX231" fmla="*/ 2996119 w 10260197"/>
              <a:gd name="connsiteY231" fmla="*/ 4611067 h 10467118"/>
              <a:gd name="connsiteX232" fmla="*/ 3054485 w 10260197"/>
              <a:gd name="connsiteY232" fmla="*/ 4825076 h 10467118"/>
              <a:gd name="connsiteX233" fmla="*/ 2996119 w 10260197"/>
              <a:gd name="connsiteY233" fmla="*/ 5233638 h 10467118"/>
              <a:gd name="connsiteX234" fmla="*/ 2762656 w 10260197"/>
              <a:gd name="connsiteY234" fmla="*/ 5389280 h 1046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</a:cxnLst>
            <a:rect l="l" t="t" r="r" b="b"/>
            <a:pathLst>
              <a:path w="10260197" h="10467118">
                <a:moveTo>
                  <a:pt x="914400" y="7295901"/>
                </a:moveTo>
                <a:cubicBezTo>
                  <a:pt x="813837" y="6893644"/>
                  <a:pt x="962823" y="7367682"/>
                  <a:pt x="428017" y="6731697"/>
                </a:cubicBezTo>
                <a:cubicBezTo>
                  <a:pt x="144071" y="6394031"/>
                  <a:pt x="126017" y="6187939"/>
                  <a:pt x="0" y="5778386"/>
                </a:cubicBezTo>
                <a:cubicBezTo>
                  <a:pt x="71336" y="5525467"/>
                  <a:pt x="112937" y="5262201"/>
                  <a:pt x="214009" y="5019629"/>
                </a:cubicBezTo>
                <a:cubicBezTo>
                  <a:pt x="245756" y="4943436"/>
                  <a:pt x="308531" y="4862437"/>
                  <a:pt x="389107" y="4844531"/>
                </a:cubicBezTo>
                <a:cubicBezTo>
                  <a:pt x="560152" y="4806521"/>
                  <a:pt x="739302" y="4857501"/>
                  <a:pt x="914400" y="4863986"/>
                </a:cubicBezTo>
                <a:cubicBezTo>
                  <a:pt x="1080165" y="4958709"/>
                  <a:pt x="1292638" y="5069729"/>
                  <a:pt x="1439694" y="5194727"/>
                </a:cubicBezTo>
                <a:cubicBezTo>
                  <a:pt x="1492220" y="5239374"/>
                  <a:pt x="1530485" y="5298488"/>
                  <a:pt x="1575881" y="5350369"/>
                </a:cubicBezTo>
                <a:cubicBezTo>
                  <a:pt x="1630123" y="5549255"/>
                  <a:pt x="1679751" y="5619685"/>
                  <a:pt x="1595336" y="5836752"/>
                </a:cubicBezTo>
                <a:cubicBezTo>
                  <a:pt x="1580285" y="5875453"/>
                  <a:pt x="1530485" y="5888633"/>
                  <a:pt x="1498060" y="5914574"/>
                </a:cubicBezTo>
                <a:cubicBezTo>
                  <a:pt x="1361873" y="5888633"/>
                  <a:pt x="1219122" y="5885920"/>
                  <a:pt x="1089498" y="5836752"/>
                </a:cubicBezTo>
                <a:cubicBezTo>
                  <a:pt x="1049814" y="5821699"/>
                  <a:pt x="856984" y="5623693"/>
                  <a:pt x="817124" y="5583833"/>
                </a:cubicBezTo>
                <a:cubicBezTo>
                  <a:pt x="804154" y="5493042"/>
                  <a:pt x="778213" y="5403172"/>
                  <a:pt x="778213" y="5311459"/>
                </a:cubicBezTo>
                <a:cubicBezTo>
                  <a:pt x="778213" y="5084110"/>
                  <a:pt x="793324" y="4856623"/>
                  <a:pt x="817124" y="4630523"/>
                </a:cubicBezTo>
                <a:cubicBezTo>
                  <a:pt x="819572" y="4607269"/>
                  <a:pt x="838437" y="4587554"/>
                  <a:pt x="856034" y="4572157"/>
                </a:cubicBezTo>
                <a:cubicBezTo>
                  <a:pt x="891228" y="4541362"/>
                  <a:pt x="929782" y="4512757"/>
                  <a:pt x="972766" y="4494335"/>
                </a:cubicBezTo>
                <a:cubicBezTo>
                  <a:pt x="1021920" y="4473269"/>
                  <a:pt x="1076353" y="4467673"/>
                  <a:pt x="1128409" y="4455425"/>
                </a:cubicBezTo>
                <a:cubicBezTo>
                  <a:pt x="1186609" y="4441731"/>
                  <a:pt x="1245141" y="4429484"/>
                  <a:pt x="1303507" y="4416514"/>
                </a:cubicBezTo>
                <a:cubicBezTo>
                  <a:pt x="1702233" y="4491275"/>
                  <a:pt x="2001841" y="4438209"/>
                  <a:pt x="2237362" y="4805621"/>
                </a:cubicBezTo>
                <a:cubicBezTo>
                  <a:pt x="2330354" y="4950688"/>
                  <a:pt x="2354094" y="5129876"/>
                  <a:pt x="2412460" y="5292003"/>
                </a:cubicBezTo>
                <a:cubicBezTo>
                  <a:pt x="2454972" y="5603759"/>
                  <a:pt x="2521619" y="5785586"/>
                  <a:pt x="2412460" y="6089672"/>
                </a:cubicBezTo>
                <a:cubicBezTo>
                  <a:pt x="2267619" y="6493156"/>
                  <a:pt x="2109761" y="6528439"/>
                  <a:pt x="1867711" y="6887340"/>
                </a:cubicBezTo>
                <a:cubicBezTo>
                  <a:pt x="1776841" y="7022078"/>
                  <a:pt x="1712068" y="7172685"/>
                  <a:pt x="1634247" y="7315357"/>
                </a:cubicBezTo>
                <a:cubicBezTo>
                  <a:pt x="1607340" y="7692048"/>
                  <a:pt x="1543837" y="8052512"/>
                  <a:pt x="1673158" y="8424310"/>
                </a:cubicBezTo>
                <a:cubicBezTo>
                  <a:pt x="1717491" y="8551766"/>
                  <a:pt x="1819454" y="8652034"/>
                  <a:pt x="1906622" y="8755050"/>
                </a:cubicBezTo>
                <a:cubicBezTo>
                  <a:pt x="2082129" y="8962467"/>
                  <a:pt x="2056660" y="8925202"/>
                  <a:pt x="2276273" y="8949603"/>
                </a:cubicBezTo>
                <a:cubicBezTo>
                  <a:pt x="2328154" y="8884752"/>
                  <a:pt x="2421614" y="8837458"/>
                  <a:pt x="2431915" y="8755050"/>
                </a:cubicBezTo>
                <a:cubicBezTo>
                  <a:pt x="2475947" y="8402790"/>
                  <a:pt x="2393872" y="8184547"/>
                  <a:pt x="2256817" y="7899016"/>
                </a:cubicBezTo>
                <a:cubicBezTo>
                  <a:pt x="2221654" y="7825760"/>
                  <a:pt x="2170669" y="7760291"/>
                  <a:pt x="2140085" y="7685008"/>
                </a:cubicBezTo>
                <a:cubicBezTo>
                  <a:pt x="2079887" y="7536828"/>
                  <a:pt x="1995515" y="7284509"/>
                  <a:pt x="1964988" y="7101348"/>
                </a:cubicBezTo>
                <a:cubicBezTo>
                  <a:pt x="1955334" y="7043422"/>
                  <a:pt x="1952017" y="6984616"/>
                  <a:pt x="1945532" y="6926250"/>
                </a:cubicBezTo>
                <a:cubicBezTo>
                  <a:pt x="1964987" y="6640905"/>
                  <a:pt x="1961211" y="6353020"/>
                  <a:pt x="2003898" y="6070216"/>
                </a:cubicBezTo>
                <a:cubicBezTo>
                  <a:pt x="2027462" y="5914104"/>
                  <a:pt x="2260568" y="5739216"/>
                  <a:pt x="2373549" y="5700565"/>
                </a:cubicBezTo>
                <a:cubicBezTo>
                  <a:pt x="2521959" y="5649793"/>
                  <a:pt x="2684999" y="5662929"/>
                  <a:pt x="2840477" y="5642199"/>
                </a:cubicBezTo>
                <a:cubicBezTo>
                  <a:pt x="3415853" y="5565482"/>
                  <a:pt x="3060793" y="5598313"/>
                  <a:pt x="3501958" y="5564378"/>
                </a:cubicBezTo>
                <a:cubicBezTo>
                  <a:pt x="3592749" y="5661655"/>
                  <a:pt x="3716607" y="5736318"/>
                  <a:pt x="3774332" y="5856208"/>
                </a:cubicBezTo>
                <a:cubicBezTo>
                  <a:pt x="3972887" y="6268591"/>
                  <a:pt x="4260715" y="7140259"/>
                  <a:pt x="4260715" y="7140259"/>
                </a:cubicBezTo>
                <a:cubicBezTo>
                  <a:pt x="4273685" y="7276446"/>
                  <a:pt x="4315427" y="7412933"/>
                  <a:pt x="4299626" y="7548821"/>
                </a:cubicBezTo>
                <a:cubicBezTo>
                  <a:pt x="4109868" y="9180742"/>
                  <a:pt x="4136252" y="8326806"/>
                  <a:pt x="3871609" y="9494352"/>
                </a:cubicBezTo>
                <a:cubicBezTo>
                  <a:pt x="3813394" y="9751183"/>
                  <a:pt x="3735422" y="10272565"/>
                  <a:pt x="3735422" y="10272565"/>
                </a:cubicBezTo>
                <a:cubicBezTo>
                  <a:pt x="3657601" y="10090982"/>
                  <a:pt x="3568403" y="9913863"/>
                  <a:pt x="3501958" y="9727816"/>
                </a:cubicBezTo>
                <a:cubicBezTo>
                  <a:pt x="3362132" y="9336303"/>
                  <a:pt x="3474712" y="8862076"/>
                  <a:pt x="3618690" y="8502131"/>
                </a:cubicBezTo>
                <a:cubicBezTo>
                  <a:pt x="3654646" y="8412241"/>
                  <a:pt x="4212943" y="7888883"/>
                  <a:pt x="4280171" y="7762829"/>
                </a:cubicBezTo>
                <a:cubicBezTo>
                  <a:pt x="4332052" y="7665552"/>
                  <a:pt x="4393968" y="7572996"/>
                  <a:pt x="4435813" y="7470999"/>
                </a:cubicBezTo>
                <a:cubicBezTo>
                  <a:pt x="4543949" y="7207419"/>
                  <a:pt x="4624681" y="6916862"/>
                  <a:pt x="4669277" y="6634421"/>
                </a:cubicBezTo>
                <a:cubicBezTo>
                  <a:pt x="4688600" y="6512039"/>
                  <a:pt x="4695218" y="6387986"/>
                  <a:pt x="4708188" y="6264769"/>
                </a:cubicBezTo>
                <a:cubicBezTo>
                  <a:pt x="4688733" y="5862693"/>
                  <a:pt x="4684911" y="5459555"/>
                  <a:pt x="4649822" y="5058540"/>
                </a:cubicBezTo>
                <a:cubicBezTo>
                  <a:pt x="4635541" y="4895328"/>
                  <a:pt x="4501142" y="4461447"/>
                  <a:pt x="4455268" y="4319238"/>
                </a:cubicBezTo>
                <a:cubicBezTo>
                  <a:pt x="4416672" y="4199590"/>
                  <a:pt x="4356903" y="4044686"/>
                  <a:pt x="4299626" y="3930131"/>
                </a:cubicBezTo>
                <a:cubicBezTo>
                  <a:pt x="4289169" y="3909217"/>
                  <a:pt x="4273685" y="3891220"/>
                  <a:pt x="4260715" y="3871765"/>
                </a:cubicBezTo>
                <a:cubicBezTo>
                  <a:pt x="4156953" y="3930131"/>
                  <a:pt x="4023325" y="3953522"/>
                  <a:pt x="3949430" y="4046863"/>
                </a:cubicBezTo>
                <a:cubicBezTo>
                  <a:pt x="3914306" y="4091231"/>
                  <a:pt x="3857253" y="4609189"/>
                  <a:pt x="3852154" y="4649978"/>
                </a:cubicBezTo>
                <a:cubicBezTo>
                  <a:pt x="3884579" y="4747255"/>
                  <a:pt x="3889831" y="4858369"/>
                  <a:pt x="3949430" y="4941808"/>
                </a:cubicBezTo>
                <a:cubicBezTo>
                  <a:pt x="4107241" y="5162744"/>
                  <a:pt x="4329810" y="5247661"/>
                  <a:pt x="4572000" y="5330914"/>
                </a:cubicBezTo>
                <a:cubicBezTo>
                  <a:pt x="4667208" y="5363642"/>
                  <a:pt x="4767984" y="5377927"/>
                  <a:pt x="4863830" y="5408735"/>
                </a:cubicBezTo>
                <a:cubicBezTo>
                  <a:pt x="5264014" y="5537366"/>
                  <a:pt x="4966866" y="5489359"/>
                  <a:pt x="5291847" y="5525467"/>
                </a:cubicBezTo>
                <a:cubicBezTo>
                  <a:pt x="5343728" y="5467101"/>
                  <a:pt x="5409766" y="5418744"/>
                  <a:pt x="5447490" y="5350369"/>
                </a:cubicBezTo>
                <a:cubicBezTo>
                  <a:pt x="5589430" y="5093102"/>
                  <a:pt x="5616348" y="4905096"/>
                  <a:pt x="5680954" y="4630523"/>
                </a:cubicBezTo>
                <a:cubicBezTo>
                  <a:pt x="5687439" y="4500821"/>
                  <a:pt x="5724056" y="4369109"/>
                  <a:pt x="5700409" y="4241416"/>
                </a:cubicBezTo>
                <a:cubicBezTo>
                  <a:pt x="5658210" y="4013544"/>
                  <a:pt x="5593192" y="3785609"/>
                  <a:pt x="5486400" y="3579935"/>
                </a:cubicBezTo>
                <a:cubicBezTo>
                  <a:pt x="5398544" y="3410731"/>
                  <a:pt x="5089636" y="3131648"/>
                  <a:pt x="4902741" y="3035186"/>
                </a:cubicBezTo>
                <a:cubicBezTo>
                  <a:pt x="4798851" y="2981565"/>
                  <a:pt x="4682247" y="2957365"/>
                  <a:pt x="4572000" y="2918455"/>
                </a:cubicBezTo>
                <a:cubicBezTo>
                  <a:pt x="4293141" y="2924940"/>
                  <a:pt x="4011464" y="2897840"/>
                  <a:pt x="3735422" y="2937910"/>
                </a:cubicBezTo>
                <a:cubicBezTo>
                  <a:pt x="3472044" y="2976142"/>
                  <a:pt x="3052048" y="3311123"/>
                  <a:pt x="2859932" y="3404838"/>
                </a:cubicBezTo>
                <a:cubicBezTo>
                  <a:pt x="2769448" y="3448977"/>
                  <a:pt x="2665379" y="3456719"/>
                  <a:pt x="2568102" y="3482659"/>
                </a:cubicBezTo>
                <a:cubicBezTo>
                  <a:pt x="2347609" y="3430778"/>
                  <a:pt x="2112008" y="3422544"/>
                  <a:pt x="1906622" y="3327016"/>
                </a:cubicBezTo>
                <a:cubicBezTo>
                  <a:pt x="1777334" y="3266882"/>
                  <a:pt x="1610226" y="2820633"/>
                  <a:pt x="1575881" y="2743357"/>
                </a:cubicBezTo>
                <a:cubicBezTo>
                  <a:pt x="1588851" y="2607170"/>
                  <a:pt x="1551941" y="2456306"/>
                  <a:pt x="1614792" y="2334795"/>
                </a:cubicBezTo>
                <a:cubicBezTo>
                  <a:pt x="1698816" y="2172349"/>
                  <a:pt x="2046420" y="2145644"/>
                  <a:pt x="2178996" y="2120786"/>
                </a:cubicBezTo>
                <a:cubicBezTo>
                  <a:pt x="2891541" y="2195791"/>
                  <a:pt x="2822994" y="2045032"/>
                  <a:pt x="3229583" y="2470982"/>
                </a:cubicBezTo>
                <a:cubicBezTo>
                  <a:pt x="3271827" y="2515237"/>
                  <a:pt x="3294434" y="2574744"/>
                  <a:pt x="3326860" y="2626625"/>
                </a:cubicBezTo>
                <a:cubicBezTo>
                  <a:pt x="3333345" y="2704446"/>
                  <a:pt x="3364713" y="2784196"/>
                  <a:pt x="3346315" y="2860089"/>
                </a:cubicBezTo>
                <a:cubicBezTo>
                  <a:pt x="3292379" y="3082574"/>
                  <a:pt x="3167338" y="3337747"/>
                  <a:pt x="2976664" y="3482659"/>
                </a:cubicBezTo>
                <a:cubicBezTo>
                  <a:pt x="2314803" y="3985673"/>
                  <a:pt x="2923250" y="3399885"/>
                  <a:pt x="2568102" y="3755033"/>
                </a:cubicBezTo>
                <a:cubicBezTo>
                  <a:pt x="2548647" y="3806914"/>
                  <a:pt x="2507606" y="3855308"/>
                  <a:pt x="2509736" y="3910676"/>
                </a:cubicBezTo>
                <a:cubicBezTo>
                  <a:pt x="2514332" y="4030167"/>
                  <a:pt x="2526724" y="4157923"/>
                  <a:pt x="2587558" y="4260872"/>
                </a:cubicBezTo>
                <a:cubicBezTo>
                  <a:pt x="2620051" y="4315860"/>
                  <a:pt x="2704990" y="4311233"/>
                  <a:pt x="2762656" y="4338693"/>
                </a:cubicBezTo>
                <a:cubicBezTo>
                  <a:pt x="3096056" y="4497455"/>
                  <a:pt x="2889955" y="4447842"/>
                  <a:pt x="3268494" y="4474880"/>
                </a:cubicBezTo>
                <a:cubicBezTo>
                  <a:pt x="3417651" y="4468395"/>
                  <a:pt x="3575179" y="4505114"/>
                  <a:pt x="3715966" y="4455425"/>
                </a:cubicBezTo>
                <a:cubicBezTo>
                  <a:pt x="3877444" y="4398433"/>
                  <a:pt x="4025096" y="4073654"/>
                  <a:pt x="4085617" y="3949586"/>
                </a:cubicBezTo>
                <a:cubicBezTo>
                  <a:pt x="4353351" y="3400731"/>
                  <a:pt x="4284941" y="3573481"/>
                  <a:pt x="4416358" y="3074097"/>
                </a:cubicBezTo>
                <a:cubicBezTo>
                  <a:pt x="4429328" y="2957365"/>
                  <a:pt x="4447094" y="2841067"/>
                  <a:pt x="4455268" y="2723901"/>
                </a:cubicBezTo>
                <a:cubicBezTo>
                  <a:pt x="4466561" y="2562037"/>
                  <a:pt x="4458804" y="2398992"/>
                  <a:pt x="4474724" y="2237518"/>
                </a:cubicBezTo>
                <a:cubicBezTo>
                  <a:pt x="4504242" y="1938128"/>
                  <a:pt x="4530320" y="1637138"/>
                  <a:pt x="4591456" y="1342574"/>
                </a:cubicBezTo>
                <a:cubicBezTo>
                  <a:pt x="4602793" y="1287951"/>
                  <a:pt x="4640109" y="1233736"/>
                  <a:pt x="4688732" y="1206386"/>
                </a:cubicBezTo>
                <a:cubicBezTo>
                  <a:pt x="4751926" y="1170839"/>
                  <a:pt x="4831405" y="1180446"/>
                  <a:pt x="4902741" y="1167476"/>
                </a:cubicBezTo>
                <a:cubicBezTo>
                  <a:pt x="5103779" y="1173961"/>
                  <a:pt x="5308456" y="1148309"/>
                  <a:pt x="5505856" y="1186931"/>
                </a:cubicBezTo>
                <a:cubicBezTo>
                  <a:pt x="5728198" y="1230433"/>
                  <a:pt x="5858678" y="1398737"/>
                  <a:pt x="5992239" y="1556582"/>
                </a:cubicBezTo>
                <a:cubicBezTo>
                  <a:pt x="6072707" y="1651681"/>
                  <a:pt x="6147881" y="1751135"/>
                  <a:pt x="6225702" y="1848412"/>
                </a:cubicBezTo>
                <a:cubicBezTo>
                  <a:pt x="6271098" y="1971629"/>
                  <a:pt x="6313760" y="2095888"/>
                  <a:pt x="6361890" y="2218063"/>
                </a:cubicBezTo>
                <a:cubicBezTo>
                  <a:pt x="6398095" y="2309967"/>
                  <a:pt x="6478622" y="2391660"/>
                  <a:pt x="6478622" y="2490438"/>
                </a:cubicBezTo>
                <a:cubicBezTo>
                  <a:pt x="6478622" y="3039819"/>
                  <a:pt x="6267554" y="3033561"/>
                  <a:pt x="6108971" y="3541025"/>
                </a:cubicBezTo>
                <a:cubicBezTo>
                  <a:pt x="5968441" y="3990720"/>
                  <a:pt x="6031141" y="3745353"/>
                  <a:pt x="5933873" y="4280327"/>
                </a:cubicBezTo>
                <a:cubicBezTo>
                  <a:pt x="5914733" y="4701385"/>
                  <a:pt x="5856690" y="5059571"/>
                  <a:pt x="6108971" y="5467101"/>
                </a:cubicBezTo>
                <a:cubicBezTo>
                  <a:pt x="6164538" y="5556863"/>
                  <a:pt x="6316494" y="5506012"/>
                  <a:pt x="6420256" y="5525467"/>
                </a:cubicBezTo>
                <a:cubicBezTo>
                  <a:pt x="6802270" y="5515672"/>
                  <a:pt x="7154018" y="5661842"/>
                  <a:pt x="7393022" y="5330914"/>
                </a:cubicBezTo>
                <a:cubicBezTo>
                  <a:pt x="7428028" y="5282444"/>
                  <a:pt x="7418962" y="5214182"/>
                  <a:pt x="7431932" y="5155816"/>
                </a:cubicBezTo>
                <a:cubicBezTo>
                  <a:pt x="7380051" y="4902897"/>
                  <a:pt x="7385745" y="4630895"/>
                  <a:pt x="7276290" y="4397059"/>
                </a:cubicBezTo>
                <a:cubicBezTo>
                  <a:pt x="7231959" y="4302351"/>
                  <a:pt x="7090922" y="4299421"/>
                  <a:pt x="7003915" y="4241416"/>
                </a:cubicBezTo>
                <a:cubicBezTo>
                  <a:pt x="6656164" y="4009582"/>
                  <a:pt x="6827277" y="4096855"/>
                  <a:pt x="6536988" y="3793944"/>
                </a:cubicBezTo>
                <a:cubicBezTo>
                  <a:pt x="6463944" y="3717724"/>
                  <a:pt x="6381345" y="3651271"/>
                  <a:pt x="6303524" y="3579935"/>
                </a:cubicBezTo>
                <a:cubicBezTo>
                  <a:pt x="6252673" y="3452809"/>
                  <a:pt x="6203906" y="3341937"/>
                  <a:pt x="6167336" y="3210284"/>
                </a:cubicBezTo>
                <a:cubicBezTo>
                  <a:pt x="6151334" y="3152676"/>
                  <a:pt x="6141396" y="3093552"/>
                  <a:pt x="6128426" y="3035186"/>
                </a:cubicBezTo>
                <a:cubicBezTo>
                  <a:pt x="6141396" y="2944395"/>
                  <a:pt x="6136490" y="2849182"/>
                  <a:pt x="6167336" y="2762812"/>
                </a:cubicBezTo>
                <a:cubicBezTo>
                  <a:pt x="6223105" y="2606658"/>
                  <a:pt x="6450268" y="2304783"/>
                  <a:pt x="6556443" y="2198608"/>
                </a:cubicBezTo>
                <a:cubicBezTo>
                  <a:pt x="6638088" y="2116963"/>
                  <a:pt x="6741150" y="2059742"/>
                  <a:pt x="6828817" y="1984599"/>
                </a:cubicBezTo>
                <a:cubicBezTo>
                  <a:pt x="7013642" y="1826177"/>
                  <a:pt x="7373566" y="1498216"/>
                  <a:pt x="7373566" y="1498216"/>
                </a:cubicBezTo>
                <a:cubicBezTo>
                  <a:pt x="7610516" y="1037480"/>
                  <a:pt x="7715178" y="909479"/>
                  <a:pt x="7840494" y="486540"/>
                </a:cubicBezTo>
                <a:cubicBezTo>
                  <a:pt x="7859282" y="423129"/>
                  <a:pt x="7866435" y="356837"/>
                  <a:pt x="7879405" y="291986"/>
                </a:cubicBezTo>
                <a:cubicBezTo>
                  <a:pt x="7885890" y="220650"/>
                  <a:pt x="7903625" y="149450"/>
                  <a:pt x="7898860" y="77978"/>
                </a:cubicBezTo>
                <a:cubicBezTo>
                  <a:pt x="7896931" y="49040"/>
                  <a:pt x="7888753" y="-3232"/>
                  <a:pt x="7859949" y="157"/>
                </a:cubicBezTo>
                <a:cubicBezTo>
                  <a:pt x="7755896" y="12399"/>
                  <a:pt x="7665396" y="77978"/>
                  <a:pt x="7568119" y="116889"/>
                </a:cubicBezTo>
                <a:cubicBezTo>
                  <a:pt x="7457872" y="240106"/>
                  <a:pt x="7354291" y="369628"/>
                  <a:pt x="7237379" y="486540"/>
                </a:cubicBezTo>
                <a:cubicBezTo>
                  <a:pt x="7191522" y="532397"/>
                  <a:pt x="7122962" y="553211"/>
                  <a:pt x="7081736" y="603272"/>
                </a:cubicBezTo>
                <a:cubicBezTo>
                  <a:pt x="7030080" y="665997"/>
                  <a:pt x="7003915" y="745944"/>
                  <a:pt x="6965005" y="817280"/>
                </a:cubicBezTo>
                <a:cubicBezTo>
                  <a:pt x="6951674" y="957253"/>
                  <a:pt x="6876333" y="1469273"/>
                  <a:pt x="6965005" y="1614948"/>
                </a:cubicBezTo>
                <a:cubicBezTo>
                  <a:pt x="7180560" y="1969074"/>
                  <a:pt x="7458079" y="2173029"/>
                  <a:pt x="7840494" y="2256974"/>
                </a:cubicBezTo>
                <a:cubicBezTo>
                  <a:pt x="7980423" y="2287690"/>
                  <a:pt x="8125839" y="2282914"/>
                  <a:pt x="8268511" y="2295884"/>
                </a:cubicBezTo>
                <a:cubicBezTo>
                  <a:pt x="8379835" y="2323715"/>
                  <a:pt x="8684623" y="2379997"/>
                  <a:pt x="8793805" y="2470982"/>
                </a:cubicBezTo>
                <a:cubicBezTo>
                  <a:pt x="8854618" y="2521659"/>
                  <a:pt x="8884596" y="2600684"/>
                  <a:pt x="8929992" y="2665535"/>
                </a:cubicBezTo>
                <a:cubicBezTo>
                  <a:pt x="8954201" y="2741620"/>
                  <a:pt x="9146443" y="3327493"/>
                  <a:pt x="9163456" y="3443748"/>
                </a:cubicBezTo>
                <a:cubicBezTo>
                  <a:pt x="9185074" y="3591473"/>
                  <a:pt x="9176426" y="3742063"/>
                  <a:pt x="9182911" y="3891221"/>
                </a:cubicBezTo>
                <a:cubicBezTo>
                  <a:pt x="9137515" y="4085774"/>
                  <a:pt x="9129393" y="4293008"/>
                  <a:pt x="9046724" y="4474880"/>
                </a:cubicBezTo>
                <a:cubicBezTo>
                  <a:pt x="9023796" y="4525322"/>
                  <a:pt x="8943154" y="4552182"/>
                  <a:pt x="8891081" y="4533246"/>
                </a:cubicBezTo>
                <a:cubicBezTo>
                  <a:pt x="8713393" y="4468632"/>
                  <a:pt x="8566826" y="4338693"/>
                  <a:pt x="8404698" y="4241416"/>
                </a:cubicBezTo>
                <a:cubicBezTo>
                  <a:pt x="8365787" y="4170080"/>
                  <a:pt x="8314546" y="4104196"/>
                  <a:pt x="8287966" y="4027408"/>
                </a:cubicBezTo>
                <a:cubicBezTo>
                  <a:pt x="8185004" y="3729961"/>
                  <a:pt x="8221492" y="3409402"/>
                  <a:pt x="8326877" y="3113008"/>
                </a:cubicBezTo>
                <a:cubicBezTo>
                  <a:pt x="8363875" y="3008952"/>
                  <a:pt x="8456045" y="2930789"/>
                  <a:pt x="8540885" y="2860089"/>
                </a:cubicBezTo>
                <a:cubicBezTo>
                  <a:pt x="8730266" y="2702271"/>
                  <a:pt x="8969684" y="2606388"/>
                  <a:pt x="9144000" y="2432072"/>
                </a:cubicBezTo>
                <a:cubicBezTo>
                  <a:pt x="9729774" y="1846298"/>
                  <a:pt x="9290218" y="2316050"/>
                  <a:pt x="9688749" y="1828957"/>
                </a:cubicBezTo>
                <a:cubicBezTo>
                  <a:pt x="9840238" y="1643804"/>
                  <a:pt x="9928427" y="1593091"/>
                  <a:pt x="10058400" y="1362029"/>
                </a:cubicBezTo>
                <a:cubicBezTo>
                  <a:pt x="10116853" y="1258114"/>
                  <a:pt x="10149192" y="1141536"/>
                  <a:pt x="10194588" y="1031289"/>
                </a:cubicBezTo>
                <a:cubicBezTo>
                  <a:pt x="10207558" y="940497"/>
                  <a:pt x="10221636" y="849857"/>
                  <a:pt x="10233498" y="758914"/>
                </a:cubicBezTo>
                <a:cubicBezTo>
                  <a:pt x="10241093" y="700682"/>
                  <a:pt x="10274764" y="638341"/>
                  <a:pt x="10252954" y="583816"/>
                </a:cubicBezTo>
                <a:cubicBezTo>
                  <a:pt x="10230749" y="528302"/>
                  <a:pt x="10162162" y="505995"/>
                  <a:pt x="10116766" y="467084"/>
                </a:cubicBezTo>
                <a:cubicBezTo>
                  <a:pt x="9935183" y="570846"/>
                  <a:pt x="9724184" y="634897"/>
                  <a:pt x="9572017" y="778369"/>
                </a:cubicBezTo>
                <a:cubicBezTo>
                  <a:pt x="9485268" y="860161"/>
                  <a:pt x="9470893" y="995155"/>
                  <a:pt x="9435830" y="1109110"/>
                </a:cubicBezTo>
                <a:cubicBezTo>
                  <a:pt x="9372564" y="1314726"/>
                  <a:pt x="9299167" y="1753753"/>
                  <a:pt x="9260732" y="1965144"/>
                </a:cubicBezTo>
                <a:cubicBezTo>
                  <a:pt x="9299643" y="2295884"/>
                  <a:pt x="9336784" y="2626838"/>
                  <a:pt x="9377464" y="2957365"/>
                </a:cubicBezTo>
                <a:cubicBezTo>
                  <a:pt x="9388667" y="3048392"/>
                  <a:pt x="9394131" y="3140765"/>
                  <a:pt x="9416375" y="3229740"/>
                </a:cubicBezTo>
                <a:cubicBezTo>
                  <a:pt x="9433315" y="3297501"/>
                  <a:pt x="9468256" y="3359442"/>
                  <a:pt x="9494196" y="3424293"/>
                </a:cubicBezTo>
                <a:cubicBezTo>
                  <a:pt x="9507166" y="3553995"/>
                  <a:pt x="9518052" y="3683922"/>
                  <a:pt x="9533107" y="3813399"/>
                </a:cubicBezTo>
                <a:cubicBezTo>
                  <a:pt x="9550481" y="3962813"/>
                  <a:pt x="9591473" y="4110451"/>
                  <a:pt x="9591473" y="4260872"/>
                </a:cubicBezTo>
                <a:cubicBezTo>
                  <a:pt x="9591473" y="4831893"/>
                  <a:pt x="9625320" y="5409414"/>
                  <a:pt x="9533107" y="5972940"/>
                </a:cubicBezTo>
                <a:cubicBezTo>
                  <a:pt x="9503183" y="6155807"/>
                  <a:pt x="9150093" y="6539723"/>
                  <a:pt x="8949447" y="6614965"/>
                </a:cubicBezTo>
                <a:cubicBezTo>
                  <a:pt x="8846041" y="6653742"/>
                  <a:pt x="8728954" y="6627936"/>
                  <a:pt x="8618707" y="6634421"/>
                </a:cubicBezTo>
                <a:cubicBezTo>
                  <a:pt x="8521430" y="6569570"/>
                  <a:pt x="8404549" y="6527248"/>
                  <a:pt x="8326877" y="6439867"/>
                </a:cubicBezTo>
                <a:cubicBezTo>
                  <a:pt x="8216598" y="6315803"/>
                  <a:pt x="8073071" y="5906736"/>
                  <a:pt x="8015592" y="5758931"/>
                </a:cubicBezTo>
                <a:cubicBezTo>
                  <a:pt x="7964197" y="5450563"/>
                  <a:pt x="7869028" y="5248495"/>
                  <a:pt x="8132324" y="4961263"/>
                </a:cubicBezTo>
                <a:cubicBezTo>
                  <a:pt x="8189460" y="4898933"/>
                  <a:pt x="8300937" y="4948293"/>
                  <a:pt x="8385243" y="4941808"/>
                </a:cubicBezTo>
                <a:cubicBezTo>
                  <a:pt x="8527915" y="4974233"/>
                  <a:pt x="8686227" y="4966494"/>
                  <a:pt x="8813260" y="5039084"/>
                </a:cubicBezTo>
                <a:cubicBezTo>
                  <a:pt x="9041744" y="5169646"/>
                  <a:pt x="8892400" y="5756954"/>
                  <a:pt x="8852171" y="5817297"/>
                </a:cubicBezTo>
                <a:cubicBezTo>
                  <a:pt x="8753984" y="5964577"/>
                  <a:pt x="8545646" y="5995361"/>
                  <a:pt x="8385243" y="6070216"/>
                </a:cubicBezTo>
                <a:cubicBezTo>
                  <a:pt x="8011377" y="6244687"/>
                  <a:pt x="8064217" y="6218564"/>
                  <a:pt x="7743217" y="6245314"/>
                </a:cubicBezTo>
                <a:cubicBezTo>
                  <a:pt x="7626485" y="6206403"/>
                  <a:pt x="7510998" y="6163538"/>
                  <a:pt x="7393022" y="6128582"/>
                </a:cubicBezTo>
                <a:cubicBezTo>
                  <a:pt x="7335696" y="6111596"/>
                  <a:pt x="7277252" y="6082256"/>
                  <a:pt x="7217924" y="6089672"/>
                </a:cubicBezTo>
                <a:cubicBezTo>
                  <a:pt x="7116177" y="6102390"/>
                  <a:pt x="7023371" y="6154523"/>
                  <a:pt x="6926094" y="6186948"/>
                </a:cubicBezTo>
                <a:cubicBezTo>
                  <a:pt x="6900154" y="6290710"/>
                  <a:pt x="6865856" y="6392733"/>
                  <a:pt x="6848273" y="6498233"/>
                </a:cubicBezTo>
                <a:cubicBezTo>
                  <a:pt x="6833309" y="6588018"/>
                  <a:pt x="6837313" y="6679982"/>
                  <a:pt x="6828817" y="6770608"/>
                </a:cubicBezTo>
                <a:cubicBezTo>
                  <a:pt x="6817854" y="6887545"/>
                  <a:pt x="6802877" y="7004071"/>
                  <a:pt x="6789907" y="7120803"/>
                </a:cubicBezTo>
                <a:cubicBezTo>
                  <a:pt x="6802877" y="7282931"/>
                  <a:pt x="6727213" y="7480181"/>
                  <a:pt x="6828817" y="7607186"/>
                </a:cubicBezTo>
                <a:cubicBezTo>
                  <a:pt x="6968756" y="7782110"/>
                  <a:pt x="7839304" y="7669161"/>
                  <a:pt x="7898860" y="7665552"/>
                </a:cubicBezTo>
                <a:cubicBezTo>
                  <a:pt x="7970196" y="7639612"/>
                  <a:pt x="8043766" y="7619141"/>
                  <a:pt x="8112868" y="7587731"/>
                </a:cubicBezTo>
                <a:cubicBezTo>
                  <a:pt x="8297419" y="7503844"/>
                  <a:pt x="8297108" y="7494814"/>
                  <a:pt x="8424154" y="7393178"/>
                </a:cubicBezTo>
                <a:cubicBezTo>
                  <a:pt x="8494623" y="7269857"/>
                  <a:pt x="8562662" y="7156633"/>
                  <a:pt x="8618707" y="7023527"/>
                </a:cubicBezTo>
                <a:cubicBezTo>
                  <a:pt x="8637028" y="6980015"/>
                  <a:pt x="8644647" y="6932736"/>
                  <a:pt x="8657617" y="6887340"/>
                </a:cubicBezTo>
                <a:cubicBezTo>
                  <a:pt x="8465117" y="6848840"/>
                  <a:pt x="8326179" y="6793042"/>
                  <a:pt x="8132324" y="6848429"/>
                </a:cubicBezTo>
                <a:cubicBezTo>
                  <a:pt x="8068125" y="6866772"/>
                  <a:pt x="8010059" y="6904881"/>
                  <a:pt x="7957226" y="6945706"/>
                </a:cubicBezTo>
                <a:cubicBezTo>
                  <a:pt x="7746501" y="7108539"/>
                  <a:pt x="7643419" y="7250205"/>
                  <a:pt x="7470843" y="7451544"/>
                </a:cubicBezTo>
                <a:cubicBezTo>
                  <a:pt x="7404919" y="7803138"/>
                  <a:pt x="7314034" y="8019154"/>
                  <a:pt x="7607030" y="8385399"/>
                </a:cubicBezTo>
                <a:cubicBezTo>
                  <a:pt x="7640201" y="8426862"/>
                  <a:pt x="8125340" y="8456697"/>
                  <a:pt x="8210145" y="8463221"/>
                </a:cubicBezTo>
                <a:cubicBezTo>
                  <a:pt x="8470399" y="8567322"/>
                  <a:pt x="8518342" y="8625541"/>
                  <a:pt x="8871626" y="8463221"/>
                </a:cubicBezTo>
                <a:cubicBezTo>
                  <a:pt x="8979965" y="8413443"/>
                  <a:pt x="9022308" y="8271643"/>
                  <a:pt x="9124545" y="8210301"/>
                </a:cubicBezTo>
                <a:cubicBezTo>
                  <a:pt x="9246691" y="8137014"/>
                  <a:pt x="9188000" y="8168846"/>
                  <a:pt x="9299643" y="8113025"/>
                </a:cubicBezTo>
                <a:cubicBezTo>
                  <a:pt x="9390434" y="8184361"/>
                  <a:pt x="9513277" y="8227627"/>
                  <a:pt x="9572017" y="8327033"/>
                </a:cubicBezTo>
                <a:cubicBezTo>
                  <a:pt x="9731635" y="8597156"/>
                  <a:pt x="9809302" y="8985299"/>
                  <a:pt x="9883302" y="9299799"/>
                </a:cubicBezTo>
                <a:cubicBezTo>
                  <a:pt x="9899900" y="9581951"/>
                  <a:pt x="9942873" y="10032518"/>
                  <a:pt x="9844392" y="10272565"/>
                </a:cubicBezTo>
                <a:cubicBezTo>
                  <a:pt x="9810543" y="10355073"/>
                  <a:pt x="9317351" y="10457827"/>
                  <a:pt x="9280188" y="10467118"/>
                </a:cubicBezTo>
                <a:lnTo>
                  <a:pt x="9027268" y="10447663"/>
                </a:lnTo>
                <a:cubicBezTo>
                  <a:pt x="8657858" y="10290944"/>
                  <a:pt x="8664649" y="10234475"/>
                  <a:pt x="8482519" y="9961280"/>
                </a:cubicBezTo>
                <a:cubicBezTo>
                  <a:pt x="8448362" y="9645323"/>
                  <a:pt x="8367345" y="9295712"/>
                  <a:pt x="8424154" y="8969059"/>
                </a:cubicBezTo>
                <a:cubicBezTo>
                  <a:pt x="8434695" y="8908446"/>
                  <a:pt x="8463064" y="8852327"/>
                  <a:pt x="8482519" y="8793961"/>
                </a:cubicBezTo>
                <a:cubicBezTo>
                  <a:pt x="8507454" y="8519689"/>
                  <a:pt x="8550951" y="8159006"/>
                  <a:pt x="8463064" y="7918472"/>
                </a:cubicBezTo>
                <a:cubicBezTo>
                  <a:pt x="8407960" y="7767660"/>
                  <a:pt x="8253402" y="7673731"/>
                  <a:pt x="8132324" y="7568276"/>
                </a:cubicBezTo>
                <a:cubicBezTo>
                  <a:pt x="8050933" y="7497387"/>
                  <a:pt x="7955963" y="7442483"/>
                  <a:pt x="7859949" y="7393178"/>
                </a:cubicBezTo>
                <a:cubicBezTo>
                  <a:pt x="7464631" y="7190177"/>
                  <a:pt x="7462155" y="7210314"/>
                  <a:pt x="7081736" y="7120803"/>
                </a:cubicBezTo>
                <a:cubicBezTo>
                  <a:pt x="6952034" y="7166199"/>
                  <a:pt x="6791157" y="7161201"/>
                  <a:pt x="6692630" y="7256991"/>
                </a:cubicBezTo>
                <a:cubicBezTo>
                  <a:pt x="6265041" y="7672704"/>
                  <a:pt x="6432953" y="8046188"/>
                  <a:pt x="6128426" y="8541042"/>
                </a:cubicBezTo>
                <a:cubicBezTo>
                  <a:pt x="5916522" y="8885384"/>
                  <a:pt x="6014645" y="8704257"/>
                  <a:pt x="5836596" y="9085791"/>
                </a:cubicBezTo>
                <a:cubicBezTo>
                  <a:pt x="5823626" y="9163612"/>
                  <a:pt x="5799563" y="9240383"/>
                  <a:pt x="5797685" y="9319255"/>
                </a:cubicBezTo>
                <a:cubicBezTo>
                  <a:pt x="5793052" y="9513861"/>
                  <a:pt x="5882238" y="9719460"/>
                  <a:pt x="5817141" y="9902914"/>
                </a:cubicBezTo>
                <a:cubicBezTo>
                  <a:pt x="5791027" y="9976509"/>
                  <a:pt x="5661498" y="9915884"/>
                  <a:pt x="5583677" y="9922369"/>
                </a:cubicBezTo>
                <a:cubicBezTo>
                  <a:pt x="5353405" y="9823682"/>
                  <a:pt x="5204136" y="9783987"/>
                  <a:pt x="5019473" y="9591629"/>
                </a:cubicBezTo>
                <a:cubicBezTo>
                  <a:pt x="4944726" y="9513767"/>
                  <a:pt x="4902741" y="9410046"/>
                  <a:pt x="4844375" y="9319255"/>
                </a:cubicBezTo>
                <a:cubicBezTo>
                  <a:pt x="4796622" y="9064571"/>
                  <a:pt x="4753750" y="8884941"/>
                  <a:pt x="4747098" y="8618863"/>
                </a:cubicBezTo>
                <a:cubicBezTo>
                  <a:pt x="4743852" y="8489040"/>
                  <a:pt x="4714919" y="8348915"/>
                  <a:pt x="4766554" y="8229757"/>
                </a:cubicBezTo>
                <a:cubicBezTo>
                  <a:pt x="4806832" y="8136808"/>
                  <a:pt x="4922196" y="8100054"/>
                  <a:pt x="5000017" y="8035203"/>
                </a:cubicBezTo>
                <a:cubicBezTo>
                  <a:pt x="5226996" y="8074114"/>
                  <a:pt x="5463876" y="8075053"/>
                  <a:pt x="5680954" y="8151935"/>
                </a:cubicBezTo>
                <a:cubicBezTo>
                  <a:pt x="5836703" y="8207096"/>
                  <a:pt x="6105417" y="8577075"/>
                  <a:pt x="6186792" y="8677229"/>
                </a:cubicBezTo>
                <a:cubicBezTo>
                  <a:pt x="6306348" y="9006009"/>
                  <a:pt x="6248753" y="8785769"/>
                  <a:pt x="6284068" y="9183067"/>
                </a:cubicBezTo>
                <a:cubicBezTo>
                  <a:pt x="6301380" y="9377823"/>
                  <a:pt x="6257009" y="9590852"/>
                  <a:pt x="6342434" y="9766727"/>
                </a:cubicBezTo>
                <a:cubicBezTo>
                  <a:pt x="6384555" y="9853447"/>
                  <a:pt x="6524017" y="9831578"/>
                  <a:pt x="6614809" y="9864003"/>
                </a:cubicBezTo>
                <a:cubicBezTo>
                  <a:pt x="6874213" y="9792667"/>
                  <a:pt x="7174691" y="9807193"/>
                  <a:pt x="7393022" y="9649995"/>
                </a:cubicBezTo>
                <a:cubicBezTo>
                  <a:pt x="7574294" y="9519479"/>
                  <a:pt x="7619032" y="8932925"/>
                  <a:pt x="7645941" y="8735595"/>
                </a:cubicBezTo>
                <a:cubicBezTo>
                  <a:pt x="7620000" y="8625348"/>
                  <a:pt x="7624310" y="8503190"/>
                  <a:pt x="7568119" y="8404855"/>
                </a:cubicBezTo>
                <a:cubicBezTo>
                  <a:pt x="7515742" y="8313195"/>
                  <a:pt x="7421819" y="8250408"/>
                  <a:pt x="7334656" y="8190846"/>
                </a:cubicBezTo>
                <a:cubicBezTo>
                  <a:pt x="7031576" y="7983741"/>
                  <a:pt x="6715956" y="7795404"/>
                  <a:pt x="6400800" y="7607186"/>
                </a:cubicBezTo>
                <a:cubicBezTo>
                  <a:pt x="6248830" y="7516426"/>
                  <a:pt x="6078884" y="7455775"/>
                  <a:pt x="5933873" y="7354267"/>
                </a:cubicBezTo>
                <a:cubicBezTo>
                  <a:pt x="5765705" y="7236549"/>
                  <a:pt x="5322427" y="6937375"/>
                  <a:pt x="5175115" y="6790063"/>
                </a:cubicBezTo>
                <a:cubicBezTo>
                  <a:pt x="5096220" y="6711168"/>
                  <a:pt x="5045413" y="6608480"/>
                  <a:pt x="4980562" y="6517689"/>
                </a:cubicBezTo>
                <a:cubicBezTo>
                  <a:pt x="4948967" y="6391310"/>
                  <a:pt x="4895584" y="6225667"/>
                  <a:pt x="4902741" y="6089672"/>
                </a:cubicBezTo>
                <a:cubicBezTo>
                  <a:pt x="4905883" y="6029965"/>
                  <a:pt x="4906645" y="5963044"/>
                  <a:pt x="4941651" y="5914574"/>
                </a:cubicBezTo>
                <a:cubicBezTo>
                  <a:pt x="4995616" y="5839853"/>
                  <a:pt x="5069227" y="5771488"/>
                  <a:pt x="5155660" y="5739476"/>
                </a:cubicBezTo>
                <a:cubicBezTo>
                  <a:pt x="5253152" y="5703368"/>
                  <a:pt x="5363183" y="5726506"/>
                  <a:pt x="5466945" y="5720021"/>
                </a:cubicBezTo>
                <a:cubicBezTo>
                  <a:pt x="5570707" y="5758931"/>
                  <a:pt x="5692748" y="5766230"/>
                  <a:pt x="5778230" y="5836752"/>
                </a:cubicBezTo>
                <a:cubicBezTo>
                  <a:pt x="6147465" y="6141370"/>
                  <a:pt x="6163896" y="6199522"/>
                  <a:pt x="6303524" y="6478778"/>
                </a:cubicBezTo>
                <a:cubicBezTo>
                  <a:pt x="6219218" y="6614965"/>
                  <a:pt x="6182795" y="6796894"/>
                  <a:pt x="6050605" y="6887340"/>
                </a:cubicBezTo>
                <a:cubicBezTo>
                  <a:pt x="5905452" y="6986655"/>
                  <a:pt x="5361315" y="6994762"/>
                  <a:pt x="5175115" y="7004072"/>
                </a:cubicBezTo>
                <a:cubicBezTo>
                  <a:pt x="4961107" y="6984617"/>
                  <a:pt x="4732972" y="7024607"/>
                  <a:pt x="4533090" y="6945706"/>
                </a:cubicBezTo>
                <a:cubicBezTo>
                  <a:pt x="4454672" y="6914751"/>
                  <a:pt x="4462473" y="6792222"/>
                  <a:pt x="4435813" y="6712242"/>
                </a:cubicBezTo>
                <a:cubicBezTo>
                  <a:pt x="4384544" y="6558434"/>
                  <a:pt x="4345022" y="6400957"/>
                  <a:pt x="4299626" y="6245314"/>
                </a:cubicBezTo>
                <a:cubicBezTo>
                  <a:pt x="4253634" y="5754733"/>
                  <a:pt x="4181653" y="5453713"/>
                  <a:pt x="4319081" y="4961263"/>
                </a:cubicBezTo>
                <a:cubicBezTo>
                  <a:pt x="4337458" y="4895411"/>
                  <a:pt x="4665477" y="4614867"/>
                  <a:pt x="4688732" y="4591612"/>
                </a:cubicBezTo>
                <a:cubicBezTo>
                  <a:pt x="4954334" y="4326010"/>
                  <a:pt x="4926585" y="4340331"/>
                  <a:pt x="5136205" y="4046863"/>
                </a:cubicBezTo>
                <a:cubicBezTo>
                  <a:pt x="5154792" y="3922952"/>
                  <a:pt x="5242321" y="3424439"/>
                  <a:pt x="5214026" y="3288106"/>
                </a:cubicBezTo>
                <a:cubicBezTo>
                  <a:pt x="5130963" y="2887893"/>
                  <a:pt x="5060249" y="2554150"/>
                  <a:pt x="4669277" y="2393161"/>
                </a:cubicBezTo>
                <a:cubicBezTo>
                  <a:pt x="4560673" y="2348442"/>
                  <a:pt x="4435813" y="2367220"/>
                  <a:pt x="4319081" y="2354250"/>
                </a:cubicBezTo>
                <a:cubicBezTo>
                  <a:pt x="3902405" y="2402328"/>
                  <a:pt x="3617181" y="2376849"/>
                  <a:pt x="3268494" y="2684991"/>
                </a:cubicBezTo>
                <a:cubicBezTo>
                  <a:pt x="3130961" y="2806531"/>
                  <a:pt x="3073941" y="2996276"/>
                  <a:pt x="2976664" y="3151918"/>
                </a:cubicBezTo>
                <a:cubicBezTo>
                  <a:pt x="2944239" y="3346471"/>
                  <a:pt x="2888921" y="3538572"/>
                  <a:pt x="2879388" y="3735578"/>
                </a:cubicBezTo>
                <a:cubicBezTo>
                  <a:pt x="2869339" y="3943263"/>
                  <a:pt x="2890818" y="4152044"/>
                  <a:pt x="2918298" y="4358148"/>
                </a:cubicBezTo>
                <a:cubicBezTo>
                  <a:pt x="2929956" y="4445581"/>
                  <a:pt x="2971421" y="4526388"/>
                  <a:pt x="2996119" y="4611067"/>
                </a:cubicBezTo>
                <a:cubicBezTo>
                  <a:pt x="3016823" y="4682051"/>
                  <a:pt x="3035030" y="4753740"/>
                  <a:pt x="3054485" y="4825076"/>
                </a:cubicBezTo>
                <a:cubicBezTo>
                  <a:pt x="3035030" y="4961263"/>
                  <a:pt x="3061082" y="5112373"/>
                  <a:pt x="2996119" y="5233638"/>
                </a:cubicBezTo>
                <a:cubicBezTo>
                  <a:pt x="2757054" y="5679893"/>
                  <a:pt x="2762656" y="5257648"/>
                  <a:pt x="2762656" y="5389280"/>
                </a:cubicBezTo>
              </a:path>
            </a:pathLst>
          </a:custGeom>
          <a:noFill/>
          <a:ln w="38100">
            <a:solidFill>
              <a:srgbClr val="EC9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BC046A5E-1408-9D08-6F9E-360A6E7AD9C4}"/>
              </a:ext>
            </a:extLst>
          </p:cNvPr>
          <p:cNvSpPr/>
          <p:nvPr/>
        </p:nvSpPr>
        <p:spPr>
          <a:xfrm>
            <a:off x="-661481" y="-3404681"/>
            <a:ext cx="9357740" cy="11731557"/>
          </a:xfrm>
          <a:custGeom>
            <a:avLst/>
            <a:gdLst>
              <a:gd name="connsiteX0" fmla="*/ 914400 w 10260197"/>
              <a:gd name="connsiteY0" fmla="*/ 7295901 h 10467118"/>
              <a:gd name="connsiteX1" fmla="*/ 428017 w 10260197"/>
              <a:gd name="connsiteY1" fmla="*/ 6731697 h 10467118"/>
              <a:gd name="connsiteX2" fmla="*/ 0 w 10260197"/>
              <a:gd name="connsiteY2" fmla="*/ 5778386 h 10467118"/>
              <a:gd name="connsiteX3" fmla="*/ 214009 w 10260197"/>
              <a:gd name="connsiteY3" fmla="*/ 5019629 h 10467118"/>
              <a:gd name="connsiteX4" fmla="*/ 389107 w 10260197"/>
              <a:gd name="connsiteY4" fmla="*/ 4844531 h 10467118"/>
              <a:gd name="connsiteX5" fmla="*/ 914400 w 10260197"/>
              <a:gd name="connsiteY5" fmla="*/ 4863986 h 10467118"/>
              <a:gd name="connsiteX6" fmla="*/ 1439694 w 10260197"/>
              <a:gd name="connsiteY6" fmla="*/ 5194727 h 10467118"/>
              <a:gd name="connsiteX7" fmla="*/ 1575881 w 10260197"/>
              <a:gd name="connsiteY7" fmla="*/ 5350369 h 10467118"/>
              <a:gd name="connsiteX8" fmla="*/ 1595336 w 10260197"/>
              <a:gd name="connsiteY8" fmla="*/ 5836752 h 10467118"/>
              <a:gd name="connsiteX9" fmla="*/ 1498060 w 10260197"/>
              <a:gd name="connsiteY9" fmla="*/ 5914574 h 10467118"/>
              <a:gd name="connsiteX10" fmla="*/ 1089498 w 10260197"/>
              <a:gd name="connsiteY10" fmla="*/ 5836752 h 10467118"/>
              <a:gd name="connsiteX11" fmla="*/ 817124 w 10260197"/>
              <a:gd name="connsiteY11" fmla="*/ 5583833 h 10467118"/>
              <a:gd name="connsiteX12" fmla="*/ 778213 w 10260197"/>
              <a:gd name="connsiteY12" fmla="*/ 5311459 h 10467118"/>
              <a:gd name="connsiteX13" fmla="*/ 817124 w 10260197"/>
              <a:gd name="connsiteY13" fmla="*/ 4630523 h 10467118"/>
              <a:gd name="connsiteX14" fmla="*/ 856034 w 10260197"/>
              <a:gd name="connsiteY14" fmla="*/ 4572157 h 10467118"/>
              <a:gd name="connsiteX15" fmla="*/ 972766 w 10260197"/>
              <a:gd name="connsiteY15" fmla="*/ 4494335 h 10467118"/>
              <a:gd name="connsiteX16" fmla="*/ 1128409 w 10260197"/>
              <a:gd name="connsiteY16" fmla="*/ 4455425 h 10467118"/>
              <a:gd name="connsiteX17" fmla="*/ 1303507 w 10260197"/>
              <a:gd name="connsiteY17" fmla="*/ 4416514 h 10467118"/>
              <a:gd name="connsiteX18" fmla="*/ 2237362 w 10260197"/>
              <a:gd name="connsiteY18" fmla="*/ 4805621 h 10467118"/>
              <a:gd name="connsiteX19" fmla="*/ 2412460 w 10260197"/>
              <a:gd name="connsiteY19" fmla="*/ 5292003 h 10467118"/>
              <a:gd name="connsiteX20" fmla="*/ 2412460 w 10260197"/>
              <a:gd name="connsiteY20" fmla="*/ 6089672 h 10467118"/>
              <a:gd name="connsiteX21" fmla="*/ 1867711 w 10260197"/>
              <a:gd name="connsiteY21" fmla="*/ 6887340 h 10467118"/>
              <a:gd name="connsiteX22" fmla="*/ 1634247 w 10260197"/>
              <a:gd name="connsiteY22" fmla="*/ 7315357 h 10467118"/>
              <a:gd name="connsiteX23" fmla="*/ 1673158 w 10260197"/>
              <a:gd name="connsiteY23" fmla="*/ 8424310 h 10467118"/>
              <a:gd name="connsiteX24" fmla="*/ 1906622 w 10260197"/>
              <a:gd name="connsiteY24" fmla="*/ 8755050 h 10467118"/>
              <a:gd name="connsiteX25" fmla="*/ 2276273 w 10260197"/>
              <a:gd name="connsiteY25" fmla="*/ 8949603 h 10467118"/>
              <a:gd name="connsiteX26" fmla="*/ 2431915 w 10260197"/>
              <a:gd name="connsiteY26" fmla="*/ 8755050 h 10467118"/>
              <a:gd name="connsiteX27" fmla="*/ 2256817 w 10260197"/>
              <a:gd name="connsiteY27" fmla="*/ 7899016 h 10467118"/>
              <a:gd name="connsiteX28" fmla="*/ 2140085 w 10260197"/>
              <a:gd name="connsiteY28" fmla="*/ 7685008 h 10467118"/>
              <a:gd name="connsiteX29" fmla="*/ 1964988 w 10260197"/>
              <a:gd name="connsiteY29" fmla="*/ 7101348 h 10467118"/>
              <a:gd name="connsiteX30" fmla="*/ 1945532 w 10260197"/>
              <a:gd name="connsiteY30" fmla="*/ 6926250 h 10467118"/>
              <a:gd name="connsiteX31" fmla="*/ 2003898 w 10260197"/>
              <a:gd name="connsiteY31" fmla="*/ 6070216 h 10467118"/>
              <a:gd name="connsiteX32" fmla="*/ 2373549 w 10260197"/>
              <a:gd name="connsiteY32" fmla="*/ 5700565 h 10467118"/>
              <a:gd name="connsiteX33" fmla="*/ 2840477 w 10260197"/>
              <a:gd name="connsiteY33" fmla="*/ 5642199 h 10467118"/>
              <a:gd name="connsiteX34" fmla="*/ 3501958 w 10260197"/>
              <a:gd name="connsiteY34" fmla="*/ 5564378 h 10467118"/>
              <a:gd name="connsiteX35" fmla="*/ 3774332 w 10260197"/>
              <a:gd name="connsiteY35" fmla="*/ 5856208 h 10467118"/>
              <a:gd name="connsiteX36" fmla="*/ 4260715 w 10260197"/>
              <a:gd name="connsiteY36" fmla="*/ 7140259 h 10467118"/>
              <a:gd name="connsiteX37" fmla="*/ 4299626 w 10260197"/>
              <a:gd name="connsiteY37" fmla="*/ 7548821 h 10467118"/>
              <a:gd name="connsiteX38" fmla="*/ 3871609 w 10260197"/>
              <a:gd name="connsiteY38" fmla="*/ 9494352 h 10467118"/>
              <a:gd name="connsiteX39" fmla="*/ 3735422 w 10260197"/>
              <a:gd name="connsiteY39" fmla="*/ 10272565 h 10467118"/>
              <a:gd name="connsiteX40" fmla="*/ 3501958 w 10260197"/>
              <a:gd name="connsiteY40" fmla="*/ 9727816 h 10467118"/>
              <a:gd name="connsiteX41" fmla="*/ 3618690 w 10260197"/>
              <a:gd name="connsiteY41" fmla="*/ 8502131 h 10467118"/>
              <a:gd name="connsiteX42" fmla="*/ 4280171 w 10260197"/>
              <a:gd name="connsiteY42" fmla="*/ 7762829 h 10467118"/>
              <a:gd name="connsiteX43" fmla="*/ 4435813 w 10260197"/>
              <a:gd name="connsiteY43" fmla="*/ 7470999 h 10467118"/>
              <a:gd name="connsiteX44" fmla="*/ 4669277 w 10260197"/>
              <a:gd name="connsiteY44" fmla="*/ 6634421 h 10467118"/>
              <a:gd name="connsiteX45" fmla="*/ 4708188 w 10260197"/>
              <a:gd name="connsiteY45" fmla="*/ 6264769 h 10467118"/>
              <a:gd name="connsiteX46" fmla="*/ 4649822 w 10260197"/>
              <a:gd name="connsiteY46" fmla="*/ 5058540 h 10467118"/>
              <a:gd name="connsiteX47" fmla="*/ 4455268 w 10260197"/>
              <a:gd name="connsiteY47" fmla="*/ 4319238 h 10467118"/>
              <a:gd name="connsiteX48" fmla="*/ 4299626 w 10260197"/>
              <a:gd name="connsiteY48" fmla="*/ 3930131 h 10467118"/>
              <a:gd name="connsiteX49" fmla="*/ 4260715 w 10260197"/>
              <a:gd name="connsiteY49" fmla="*/ 3871765 h 10467118"/>
              <a:gd name="connsiteX50" fmla="*/ 3949430 w 10260197"/>
              <a:gd name="connsiteY50" fmla="*/ 4046863 h 10467118"/>
              <a:gd name="connsiteX51" fmla="*/ 3852154 w 10260197"/>
              <a:gd name="connsiteY51" fmla="*/ 4649978 h 10467118"/>
              <a:gd name="connsiteX52" fmla="*/ 3949430 w 10260197"/>
              <a:gd name="connsiteY52" fmla="*/ 4941808 h 10467118"/>
              <a:gd name="connsiteX53" fmla="*/ 4572000 w 10260197"/>
              <a:gd name="connsiteY53" fmla="*/ 5330914 h 10467118"/>
              <a:gd name="connsiteX54" fmla="*/ 4863830 w 10260197"/>
              <a:gd name="connsiteY54" fmla="*/ 5408735 h 10467118"/>
              <a:gd name="connsiteX55" fmla="*/ 5291847 w 10260197"/>
              <a:gd name="connsiteY55" fmla="*/ 5525467 h 10467118"/>
              <a:gd name="connsiteX56" fmla="*/ 5447490 w 10260197"/>
              <a:gd name="connsiteY56" fmla="*/ 5350369 h 10467118"/>
              <a:gd name="connsiteX57" fmla="*/ 5680954 w 10260197"/>
              <a:gd name="connsiteY57" fmla="*/ 4630523 h 10467118"/>
              <a:gd name="connsiteX58" fmla="*/ 5700409 w 10260197"/>
              <a:gd name="connsiteY58" fmla="*/ 4241416 h 10467118"/>
              <a:gd name="connsiteX59" fmla="*/ 5486400 w 10260197"/>
              <a:gd name="connsiteY59" fmla="*/ 3579935 h 10467118"/>
              <a:gd name="connsiteX60" fmla="*/ 4902741 w 10260197"/>
              <a:gd name="connsiteY60" fmla="*/ 3035186 h 10467118"/>
              <a:gd name="connsiteX61" fmla="*/ 4572000 w 10260197"/>
              <a:gd name="connsiteY61" fmla="*/ 2918455 h 10467118"/>
              <a:gd name="connsiteX62" fmla="*/ 3735422 w 10260197"/>
              <a:gd name="connsiteY62" fmla="*/ 2937910 h 10467118"/>
              <a:gd name="connsiteX63" fmla="*/ 2859932 w 10260197"/>
              <a:gd name="connsiteY63" fmla="*/ 3404838 h 10467118"/>
              <a:gd name="connsiteX64" fmla="*/ 2568102 w 10260197"/>
              <a:gd name="connsiteY64" fmla="*/ 3482659 h 10467118"/>
              <a:gd name="connsiteX65" fmla="*/ 1906622 w 10260197"/>
              <a:gd name="connsiteY65" fmla="*/ 3327016 h 10467118"/>
              <a:gd name="connsiteX66" fmla="*/ 1575881 w 10260197"/>
              <a:gd name="connsiteY66" fmla="*/ 2743357 h 10467118"/>
              <a:gd name="connsiteX67" fmla="*/ 1614792 w 10260197"/>
              <a:gd name="connsiteY67" fmla="*/ 2334795 h 10467118"/>
              <a:gd name="connsiteX68" fmla="*/ 2178996 w 10260197"/>
              <a:gd name="connsiteY68" fmla="*/ 2120786 h 10467118"/>
              <a:gd name="connsiteX69" fmla="*/ 3229583 w 10260197"/>
              <a:gd name="connsiteY69" fmla="*/ 2470982 h 10467118"/>
              <a:gd name="connsiteX70" fmla="*/ 3326860 w 10260197"/>
              <a:gd name="connsiteY70" fmla="*/ 2626625 h 10467118"/>
              <a:gd name="connsiteX71" fmla="*/ 3346315 w 10260197"/>
              <a:gd name="connsiteY71" fmla="*/ 2860089 h 10467118"/>
              <a:gd name="connsiteX72" fmla="*/ 2976664 w 10260197"/>
              <a:gd name="connsiteY72" fmla="*/ 3482659 h 10467118"/>
              <a:gd name="connsiteX73" fmla="*/ 2568102 w 10260197"/>
              <a:gd name="connsiteY73" fmla="*/ 3755033 h 10467118"/>
              <a:gd name="connsiteX74" fmla="*/ 2509736 w 10260197"/>
              <a:gd name="connsiteY74" fmla="*/ 3910676 h 10467118"/>
              <a:gd name="connsiteX75" fmla="*/ 2587558 w 10260197"/>
              <a:gd name="connsiteY75" fmla="*/ 4260872 h 10467118"/>
              <a:gd name="connsiteX76" fmla="*/ 2762656 w 10260197"/>
              <a:gd name="connsiteY76" fmla="*/ 4338693 h 10467118"/>
              <a:gd name="connsiteX77" fmla="*/ 3268494 w 10260197"/>
              <a:gd name="connsiteY77" fmla="*/ 4474880 h 10467118"/>
              <a:gd name="connsiteX78" fmla="*/ 3715966 w 10260197"/>
              <a:gd name="connsiteY78" fmla="*/ 4455425 h 10467118"/>
              <a:gd name="connsiteX79" fmla="*/ 4085617 w 10260197"/>
              <a:gd name="connsiteY79" fmla="*/ 3949586 h 10467118"/>
              <a:gd name="connsiteX80" fmla="*/ 4416358 w 10260197"/>
              <a:gd name="connsiteY80" fmla="*/ 3074097 h 10467118"/>
              <a:gd name="connsiteX81" fmla="*/ 4455268 w 10260197"/>
              <a:gd name="connsiteY81" fmla="*/ 2723901 h 10467118"/>
              <a:gd name="connsiteX82" fmla="*/ 4474724 w 10260197"/>
              <a:gd name="connsiteY82" fmla="*/ 2237518 h 10467118"/>
              <a:gd name="connsiteX83" fmla="*/ 4591456 w 10260197"/>
              <a:gd name="connsiteY83" fmla="*/ 1342574 h 10467118"/>
              <a:gd name="connsiteX84" fmla="*/ 4688732 w 10260197"/>
              <a:gd name="connsiteY84" fmla="*/ 1206386 h 10467118"/>
              <a:gd name="connsiteX85" fmla="*/ 4902741 w 10260197"/>
              <a:gd name="connsiteY85" fmla="*/ 1167476 h 10467118"/>
              <a:gd name="connsiteX86" fmla="*/ 5505856 w 10260197"/>
              <a:gd name="connsiteY86" fmla="*/ 1186931 h 10467118"/>
              <a:gd name="connsiteX87" fmla="*/ 5992239 w 10260197"/>
              <a:gd name="connsiteY87" fmla="*/ 1556582 h 10467118"/>
              <a:gd name="connsiteX88" fmla="*/ 6225702 w 10260197"/>
              <a:gd name="connsiteY88" fmla="*/ 1848412 h 10467118"/>
              <a:gd name="connsiteX89" fmla="*/ 6361890 w 10260197"/>
              <a:gd name="connsiteY89" fmla="*/ 2218063 h 10467118"/>
              <a:gd name="connsiteX90" fmla="*/ 6478622 w 10260197"/>
              <a:gd name="connsiteY90" fmla="*/ 2490438 h 10467118"/>
              <a:gd name="connsiteX91" fmla="*/ 6108971 w 10260197"/>
              <a:gd name="connsiteY91" fmla="*/ 3541025 h 10467118"/>
              <a:gd name="connsiteX92" fmla="*/ 5933873 w 10260197"/>
              <a:gd name="connsiteY92" fmla="*/ 4280327 h 10467118"/>
              <a:gd name="connsiteX93" fmla="*/ 6108971 w 10260197"/>
              <a:gd name="connsiteY93" fmla="*/ 5467101 h 10467118"/>
              <a:gd name="connsiteX94" fmla="*/ 6420256 w 10260197"/>
              <a:gd name="connsiteY94" fmla="*/ 5525467 h 10467118"/>
              <a:gd name="connsiteX95" fmla="*/ 7393022 w 10260197"/>
              <a:gd name="connsiteY95" fmla="*/ 5330914 h 10467118"/>
              <a:gd name="connsiteX96" fmla="*/ 7431932 w 10260197"/>
              <a:gd name="connsiteY96" fmla="*/ 5155816 h 10467118"/>
              <a:gd name="connsiteX97" fmla="*/ 7276290 w 10260197"/>
              <a:gd name="connsiteY97" fmla="*/ 4397059 h 10467118"/>
              <a:gd name="connsiteX98" fmla="*/ 7003915 w 10260197"/>
              <a:gd name="connsiteY98" fmla="*/ 4241416 h 10467118"/>
              <a:gd name="connsiteX99" fmla="*/ 6536988 w 10260197"/>
              <a:gd name="connsiteY99" fmla="*/ 3793944 h 10467118"/>
              <a:gd name="connsiteX100" fmla="*/ 6303524 w 10260197"/>
              <a:gd name="connsiteY100" fmla="*/ 3579935 h 10467118"/>
              <a:gd name="connsiteX101" fmla="*/ 6167336 w 10260197"/>
              <a:gd name="connsiteY101" fmla="*/ 3210284 h 10467118"/>
              <a:gd name="connsiteX102" fmla="*/ 6128426 w 10260197"/>
              <a:gd name="connsiteY102" fmla="*/ 3035186 h 10467118"/>
              <a:gd name="connsiteX103" fmla="*/ 6167336 w 10260197"/>
              <a:gd name="connsiteY103" fmla="*/ 2762812 h 10467118"/>
              <a:gd name="connsiteX104" fmla="*/ 6556443 w 10260197"/>
              <a:gd name="connsiteY104" fmla="*/ 2198608 h 10467118"/>
              <a:gd name="connsiteX105" fmla="*/ 6828817 w 10260197"/>
              <a:gd name="connsiteY105" fmla="*/ 1984599 h 10467118"/>
              <a:gd name="connsiteX106" fmla="*/ 7373566 w 10260197"/>
              <a:gd name="connsiteY106" fmla="*/ 1498216 h 10467118"/>
              <a:gd name="connsiteX107" fmla="*/ 7840494 w 10260197"/>
              <a:gd name="connsiteY107" fmla="*/ 486540 h 10467118"/>
              <a:gd name="connsiteX108" fmla="*/ 7879405 w 10260197"/>
              <a:gd name="connsiteY108" fmla="*/ 291986 h 10467118"/>
              <a:gd name="connsiteX109" fmla="*/ 7898860 w 10260197"/>
              <a:gd name="connsiteY109" fmla="*/ 77978 h 10467118"/>
              <a:gd name="connsiteX110" fmla="*/ 7859949 w 10260197"/>
              <a:gd name="connsiteY110" fmla="*/ 157 h 10467118"/>
              <a:gd name="connsiteX111" fmla="*/ 7568119 w 10260197"/>
              <a:gd name="connsiteY111" fmla="*/ 116889 h 10467118"/>
              <a:gd name="connsiteX112" fmla="*/ 7237379 w 10260197"/>
              <a:gd name="connsiteY112" fmla="*/ 486540 h 10467118"/>
              <a:gd name="connsiteX113" fmla="*/ 7081736 w 10260197"/>
              <a:gd name="connsiteY113" fmla="*/ 603272 h 10467118"/>
              <a:gd name="connsiteX114" fmla="*/ 6965005 w 10260197"/>
              <a:gd name="connsiteY114" fmla="*/ 817280 h 10467118"/>
              <a:gd name="connsiteX115" fmla="*/ 6965005 w 10260197"/>
              <a:gd name="connsiteY115" fmla="*/ 1614948 h 10467118"/>
              <a:gd name="connsiteX116" fmla="*/ 7840494 w 10260197"/>
              <a:gd name="connsiteY116" fmla="*/ 2256974 h 10467118"/>
              <a:gd name="connsiteX117" fmla="*/ 8268511 w 10260197"/>
              <a:gd name="connsiteY117" fmla="*/ 2295884 h 10467118"/>
              <a:gd name="connsiteX118" fmla="*/ 8793805 w 10260197"/>
              <a:gd name="connsiteY118" fmla="*/ 2470982 h 10467118"/>
              <a:gd name="connsiteX119" fmla="*/ 8929992 w 10260197"/>
              <a:gd name="connsiteY119" fmla="*/ 2665535 h 10467118"/>
              <a:gd name="connsiteX120" fmla="*/ 9163456 w 10260197"/>
              <a:gd name="connsiteY120" fmla="*/ 3443748 h 10467118"/>
              <a:gd name="connsiteX121" fmla="*/ 9182911 w 10260197"/>
              <a:gd name="connsiteY121" fmla="*/ 3891221 h 10467118"/>
              <a:gd name="connsiteX122" fmla="*/ 9046724 w 10260197"/>
              <a:gd name="connsiteY122" fmla="*/ 4474880 h 10467118"/>
              <a:gd name="connsiteX123" fmla="*/ 8891081 w 10260197"/>
              <a:gd name="connsiteY123" fmla="*/ 4533246 h 10467118"/>
              <a:gd name="connsiteX124" fmla="*/ 8404698 w 10260197"/>
              <a:gd name="connsiteY124" fmla="*/ 4241416 h 10467118"/>
              <a:gd name="connsiteX125" fmla="*/ 8287966 w 10260197"/>
              <a:gd name="connsiteY125" fmla="*/ 4027408 h 10467118"/>
              <a:gd name="connsiteX126" fmla="*/ 8326877 w 10260197"/>
              <a:gd name="connsiteY126" fmla="*/ 3113008 h 10467118"/>
              <a:gd name="connsiteX127" fmla="*/ 8540885 w 10260197"/>
              <a:gd name="connsiteY127" fmla="*/ 2860089 h 10467118"/>
              <a:gd name="connsiteX128" fmla="*/ 9144000 w 10260197"/>
              <a:gd name="connsiteY128" fmla="*/ 2432072 h 10467118"/>
              <a:gd name="connsiteX129" fmla="*/ 9688749 w 10260197"/>
              <a:gd name="connsiteY129" fmla="*/ 1828957 h 10467118"/>
              <a:gd name="connsiteX130" fmla="*/ 10058400 w 10260197"/>
              <a:gd name="connsiteY130" fmla="*/ 1362029 h 10467118"/>
              <a:gd name="connsiteX131" fmla="*/ 10194588 w 10260197"/>
              <a:gd name="connsiteY131" fmla="*/ 1031289 h 10467118"/>
              <a:gd name="connsiteX132" fmla="*/ 10233498 w 10260197"/>
              <a:gd name="connsiteY132" fmla="*/ 758914 h 10467118"/>
              <a:gd name="connsiteX133" fmla="*/ 10252954 w 10260197"/>
              <a:gd name="connsiteY133" fmla="*/ 583816 h 10467118"/>
              <a:gd name="connsiteX134" fmla="*/ 10116766 w 10260197"/>
              <a:gd name="connsiteY134" fmla="*/ 467084 h 10467118"/>
              <a:gd name="connsiteX135" fmla="*/ 9572017 w 10260197"/>
              <a:gd name="connsiteY135" fmla="*/ 778369 h 10467118"/>
              <a:gd name="connsiteX136" fmla="*/ 9435830 w 10260197"/>
              <a:gd name="connsiteY136" fmla="*/ 1109110 h 10467118"/>
              <a:gd name="connsiteX137" fmla="*/ 9260732 w 10260197"/>
              <a:gd name="connsiteY137" fmla="*/ 1965144 h 10467118"/>
              <a:gd name="connsiteX138" fmla="*/ 9377464 w 10260197"/>
              <a:gd name="connsiteY138" fmla="*/ 2957365 h 10467118"/>
              <a:gd name="connsiteX139" fmla="*/ 9416375 w 10260197"/>
              <a:gd name="connsiteY139" fmla="*/ 3229740 h 10467118"/>
              <a:gd name="connsiteX140" fmla="*/ 9494196 w 10260197"/>
              <a:gd name="connsiteY140" fmla="*/ 3424293 h 10467118"/>
              <a:gd name="connsiteX141" fmla="*/ 9533107 w 10260197"/>
              <a:gd name="connsiteY141" fmla="*/ 3813399 h 10467118"/>
              <a:gd name="connsiteX142" fmla="*/ 9591473 w 10260197"/>
              <a:gd name="connsiteY142" fmla="*/ 4260872 h 10467118"/>
              <a:gd name="connsiteX143" fmla="*/ 9533107 w 10260197"/>
              <a:gd name="connsiteY143" fmla="*/ 5972940 h 10467118"/>
              <a:gd name="connsiteX144" fmla="*/ 8949447 w 10260197"/>
              <a:gd name="connsiteY144" fmla="*/ 6614965 h 10467118"/>
              <a:gd name="connsiteX145" fmla="*/ 8618707 w 10260197"/>
              <a:gd name="connsiteY145" fmla="*/ 6634421 h 10467118"/>
              <a:gd name="connsiteX146" fmla="*/ 8326877 w 10260197"/>
              <a:gd name="connsiteY146" fmla="*/ 6439867 h 10467118"/>
              <a:gd name="connsiteX147" fmla="*/ 8015592 w 10260197"/>
              <a:gd name="connsiteY147" fmla="*/ 5758931 h 10467118"/>
              <a:gd name="connsiteX148" fmla="*/ 8132324 w 10260197"/>
              <a:gd name="connsiteY148" fmla="*/ 4961263 h 10467118"/>
              <a:gd name="connsiteX149" fmla="*/ 8385243 w 10260197"/>
              <a:gd name="connsiteY149" fmla="*/ 4941808 h 10467118"/>
              <a:gd name="connsiteX150" fmla="*/ 8813260 w 10260197"/>
              <a:gd name="connsiteY150" fmla="*/ 5039084 h 10467118"/>
              <a:gd name="connsiteX151" fmla="*/ 8852171 w 10260197"/>
              <a:gd name="connsiteY151" fmla="*/ 5817297 h 10467118"/>
              <a:gd name="connsiteX152" fmla="*/ 8385243 w 10260197"/>
              <a:gd name="connsiteY152" fmla="*/ 6070216 h 10467118"/>
              <a:gd name="connsiteX153" fmla="*/ 7743217 w 10260197"/>
              <a:gd name="connsiteY153" fmla="*/ 6245314 h 10467118"/>
              <a:gd name="connsiteX154" fmla="*/ 7393022 w 10260197"/>
              <a:gd name="connsiteY154" fmla="*/ 6128582 h 10467118"/>
              <a:gd name="connsiteX155" fmla="*/ 7217924 w 10260197"/>
              <a:gd name="connsiteY155" fmla="*/ 6089672 h 10467118"/>
              <a:gd name="connsiteX156" fmla="*/ 6926094 w 10260197"/>
              <a:gd name="connsiteY156" fmla="*/ 6186948 h 10467118"/>
              <a:gd name="connsiteX157" fmla="*/ 6848273 w 10260197"/>
              <a:gd name="connsiteY157" fmla="*/ 6498233 h 10467118"/>
              <a:gd name="connsiteX158" fmla="*/ 6828817 w 10260197"/>
              <a:gd name="connsiteY158" fmla="*/ 6770608 h 10467118"/>
              <a:gd name="connsiteX159" fmla="*/ 6789907 w 10260197"/>
              <a:gd name="connsiteY159" fmla="*/ 7120803 h 10467118"/>
              <a:gd name="connsiteX160" fmla="*/ 6828817 w 10260197"/>
              <a:gd name="connsiteY160" fmla="*/ 7607186 h 10467118"/>
              <a:gd name="connsiteX161" fmla="*/ 7898860 w 10260197"/>
              <a:gd name="connsiteY161" fmla="*/ 7665552 h 10467118"/>
              <a:gd name="connsiteX162" fmla="*/ 8112868 w 10260197"/>
              <a:gd name="connsiteY162" fmla="*/ 7587731 h 10467118"/>
              <a:gd name="connsiteX163" fmla="*/ 8424154 w 10260197"/>
              <a:gd name="connsiteY163" fmla="*/ 7393178 h 10467118"/>
              <a:gd name="connsiteX164" fmla="*/ 8618707 w 10260197"/>
              <a:gd name="connsiteY164" fmla="*/ 7023527 h 10467118"/>
              <a:gd name="connsiteX165" fmla="*/ 8657617 w 10260197"/>
              <a:gd name="connsiteY165" fmla="*/ 6887340 h 10467118"/>
              <a:gd name="connsiteX166" fmla="*/ 8132324 w 10260197"/>
              <a:gd name="connsiteY166" fmla="*/ 6848429 h 10467118"/>
              <a:gd name="connsiteX167" fmla="*/ 7957226 w 10260197"/>
              <a:gd name="connsiteY167" fmla="*/ 6945706 h 10467118"/>
              <a:gd name="connsiteX168" fmla="*/ 7470843 w 10260197"/>
              <a:gd name="connsiteY168" fmla="*/ 7451544 h 10467118"/>
              <a:gd name="connsiteX169" fmla="*/ 7607030 w 10260197"/>
              <a:gd name="connsiteY169" fmla="*/ 8385399 h 10467118"/>
              <a:gd name="connsiteX170" fmla="*/ 8210145 w 10260197"/>
              <a:gd name="connsiteY170" fmla="*/ 8463221 h 10467118"/>
              <a:gd name="connsiteX171" fmla="*/ 8871626 w 10260197"/>
              <a:gd name="connsiteY171" fmla="*/ 8463221 h 10467118"/>
              <a:gd name="connsiteX172" fmla="*/ 9124545 w 10260197"/>
              <a:gd name="connsiteY172" fmla="*/ 8210301 h 10467118"/>
              <a:gd name="connsiteX173" fmla="*/ 9299643 w 10260197"/>
              <a:gd name="connsiteY173" fmla="*/ 8113025 h 10467118"/>
              <a:gd name="connsiteX174" fmla="*/ 9572017 w 10260197"/>
              <a:gd name="connsiteY174" fmla="*/ 8327033 h 10467118"/>
              <a:gd name="connsiteX175" fmla="*/ 9883302 w 10260197"/>
              <a:gd name="connsiteY175" fmla="*/ 9299799 h 10467118"/>
              <a:gd name="connsiteX176" fmla="*/ 9844392 w 10260197"/>
              <a:gd name="connsiteY176" fmla="*/ 10272565 h 10467118"/>
              <a:gd name="connsiteX177" fmla="*/ 9280188 w 10260197"/>
              <a:gd name="connsiteY177" fmla="*/ 10467118 h 10467118"/>
              <a:gd name="connsiteX178" fmla="*/ 9027268 w 10260197"/>
              <a:gd name="connsiteY178" fmla="*/ 10447663 h 10467118"/>
              <a:gd name="connsiteX179" fmla="*/ 8482519 w 10260197"/>
              <a:gd name="connsiteY179" fmla="*/ 9961280 h 10467118"/>
              <a:gd name="connsiteX180" fmla="*/ 8424154 w 10260197"/>
              <a:gd name="connsiteY180" fmla="*/ 8969059 h 10467118"/>
              <a:gd name="connsiteX181" fmla="*/ 8482519 w 10260197"/>
              <a:gd name="connsiteY181" fmla="*/ 8793961 h 10467118"/>
              <a:gd name="connsiteX182" fmla="*/ 8463064 w 10260197"/>
              <a:gd name="connsiteY182" fmla="*/ 7918472 h 10467118"/>
              <a:gd name="connsiteX183" fmla="*/ 8132324 w 10260197"/>
              <a:gd name="connsiteY183" fmla="*/ 7568276 h 10467118"/>
              <a:gd name="connsiteX184" fmla="*/ 7859949 w 10260197"/>
              <a:gd name="connsiteY184" fmla="*/ 7393178 h 10467118"/>
              <a:gd name="connsiteX185" fmla="*/ 7081736 w 10260197"/>
              <a:gd name="connsiteY185" fmla="*/ 7120803 h 10467118"/>
              <a:gd name="connsiteX186" fmla="*/ 6692630 w 10260197"/>
              <a:gd name="connsiteY186" fmla="*/ 7256991 h 10467118"/>
              <a:gd name="connsiteX187" fmla="*/ 6128426 w 10260197"/>
              <a:gd name="connsiteY187" fmla="*/ 8541042 h 10467118"/>
              <a:gd name="connsiteX188" fmla="*/ 5836596 w 10260197"/>
              <a:gd name="connsiteY188" fmla="*/ 9085791 h 10467118"/>
              <a:gd name="connsiteX189" fmla="*/ 5797685 w 10260197"/>
              <a:gd name="connsiteY189" fmla="*/ 9319255 h 10467118"/>
              <a:gd name="connsiteX190" fmla="*/ 5817141 w 10260197"/>
              <a:gd name="connsiteY190" fmla="*/ 9902914 h 10467118"/>
              <a:gd name="connsiteX191" fmla="*/ 5583677 w 10260197"/>
              <a:gd name="connsiteY191" fmla="*/ 9922369 h 10467118"/>
              <a:gd name="connsiteX192" fmla="*/ 5019473 w 10260197"/>
              <a:gd name="connsiteY192" fmla="*/ 9591629 h 10467118"/>
              <a:gd name="connsiteX193" fmla="*/ 4844375 w 10260197"/>
              <a:gd name="connsiteY193" fmla="*/ 9319255 h 10467118"/>
              <a:gd name="connsiteX194" fmla="*/ 4747098 w 10260197"/>
              <a:gd name="connsiteY194" fmla="*/ 8618863 h 10467118"/>
              <a:gd name="connsiteX195" fmla="*/ 4766554 w 10260197"/>
              <a:gd name="connsiteY195" fmla="*/ 8229757 h 10467118"/>
              <a:gd name="connsiteX196" fmla="*/ 5000017 w 10260197"/>
              <a:gd name="connsiteY196" fmla="*/ 8035203 h 10467118"/>
              <a:gd name="connsiteX197" fmla="*/ 5680954 w 10260197"/>
              <a:gd name="connsiteY197" fmla="*/ 8151935 h 10467118"/>
              <a:gd name="connsiteX198" fmla="*/ 6186792 w 10260197"/>
              <a:gd name="connsiteY198" fmla="*/ 8677229 h 10467118"/>
              <a:gd name="connsiteX199" fmla="*/ 6284068 w 10260197"/>
              <a:gd name="connsiteY199" fmla="*/ 9183067 h 10467118"/>
              <a:gd name="connsiteX200" fmla="*/ 6342434 w 10260197"/>
              <a:gd name="connsiteY200" fmla="*/ 9766727 h 10467118"/>
              <a:gd name="connsiteX201" fmla="*/ 6614809 w 10260197"/>
              <a:gd name="connsiteY201" fmla="*/ 9864003 h 10467118"/>
              <a:gd name="connsiteX202" fmla="*/ 7393022 w 10260197"/>
              <a:gd name="connsiteY202" fmla="*/ 9649995 h 10467118"/>
              <a:gd name="connsiteX203" fmla="*/ 7645941 w 10260197"/>
              <a:gd name="connsiteY203" fmla="*/ 8735595 h 10467118"/>
              <a:gd name="connsiteX204" fmla="*/ 7568119 w 10260197"/>
              <a:gd name="connsiteY204" fmla="*/ 8404855 h 10467118"/>
              <a:gd name="connsiteX205" fmla="*/ 7334656 w 10260197"/>
              <a:gd name="connsiteY205" fmla="*/ 8190846 h 10467118"/>
              <a:gd name="connsiteX206" fmla="*/ 6400800 w 10260197"/>
              <a:gd name="connsiteY206" fmla="*/ 7607186 h 10467118"/>
              <a:gd name="connsiteX207" fmla="*/ 5933873 w 10260197"/>
              <a:gd name="connsiteY207" fmla="*/ 7354267 h 10467118"/>
              <a:gd name="connsiteX208" fmla="*/ 5175115 w 10260197"/>
              <a:gd name="connsiteY208" fmla="*/ 6790063 h 10467118"/>
              <a:gd name="connsiteX209" fmla="*/ 4980562 w 10260197"/>
              <a:gd name="connsiteY209" fmla="*/ 6517689 h 10467118"/>
              <a:gd name="connsiteX210" fmla="*/ 4902741 w 10260197"/>
              <a:gd name="connsiteY210" fmla="*/ 6089672 h 10467118"/>
              <a:gd name="connsiteX211" fmla="*/ 4941651 w 10260197"/>
              <a:gd name="connsiteY211" fmla="*/ 5914574 h 10467118"/>
              <a:gd name="connsiteX212" fmla="*/ 5155660 w 10260197"/>
              <a:gd name="connsiteY212" fmla="*/ 5739476 h 10467118"/>
              <a:gd name="connsiteX213" fmla="*/ 5466945 w 10260197"/>
              <a:gd name="connsiteY213" fmla="*/ 5720021 h 10467118"/>
              <a:gd name="connsiteX214" fmla="*/ 5778230 w 10260197"/>
              <a:gd name="connsiteY214" fmla="*/ 5836752 h 10467118"/>
              <a:gd name="connsiteX215" fmla="*/ 6303524 w 10260197"/>
              <a:gd name="connsiteY215" fmla="*/ 6478778 h 10467118"/>
              <a:gd name="connsiteX216" fmla="*/ 6050605 w 10260197"/>
              <a:gd name="connsiteY216" fmla="*/ 6887340 h 10467118"/>
              <a:gd name="connsiteX217" fmla="*/ 5175115 w 10260197"/>
              <a:gd name="connsiteY217" fmla="*/ 7004072 h 10467118"/>
              <a:gd name="connsiteX218" fmla="*/ 4533090 w 10260197"/>
              <a:gd name="connsiteY218" fmla="*/ 6945706 h 10467118"/>
              <a:gd name="connsiteX219" fmla="*/ 4435813 w 10260197"/>
              <a:gd name="connsiteY219" fmla="*/ 6712242 h 10467118"/>
              <a:gd name="connsiteX220" fmla="*/ 4299626 w 10260197"/>
              <a:gd name="connsiteY220" fmla="*/ 6245314 h 10467118"/>
              <a:gd name="connsiteX221" fmla="*/ 4319081 w 10260197"/>
              <a:gd name="connsiteY221" fmla="*/ 4961263 h 10467118"/>
              <a:gd name="connsiteX222" fmla="*/ 4688732 w 10260197"/>
              <a:gd name="connsiteY222" fmla="*/ 4591612 h 10467118"/>
              <a:gd name="connsiteX223" fmla="*/ 5136205 w 10260197"/>
              <a:gd name="connsiteY223" fmla="*/ 4046863 h 10467118"/>
              <a:gd name="connsiteX224" fmla="*/ 5214026 w 10260197"/>
              <a:gd name="connsiteY224" fmla="*/ 3288106 h 10467118"/>
              <a:gd name="connsiteX225" fmla="*/ 4669277 w 10260197"/>
              <a:gd name="connsiteY225" fmla="*/ 2393161 h 10467118"/>
              <a:gd name="connsiteX226" fmla="*/ 4319081 w 10260197"/>
              <a:gd name="connsiteY226" fmla="*/ 2354250 h 10467118"/>
              <a:gd name="connsiteX227" fmla="*/ 3268494 w 10260197"/>
              <a:gd name="connsiteY227" fmla="*/ 2684991 h 10467118"/>
              <a:gd name="connsiteX228" fmla="*/ 2976664 w 10260197"/>
              <a:gd name="connsiteY228" fmla="*/ 3151918 h 10467118"/>
              <a:gd name="connsiteX229" fmla="*/ 2879388 w 10260197"/>
              <a:gd name="connsiteY229" fmla="*/ 3735578 h 10467118"/>
              <a:gd name="connsiteX230" fmla="*/ 2918298 w 10260197"/>
              <a:gd name="connsiteY230" fmla="*/ 4358148 h 10467118"/>
              <a:gd name="connsiteX231" fmla="*/ 2996119 w 10260197"/>
              <a:gd name="connsiteY231" fmla="*/ 4611067 h 10467118"/>
              <a:gd name="connsiteX232" fmla="*/ 3054485 w 10260197"/>
              <a:gd name="connsiteY232" fmla="*/ 4825076 h 10467118"/>
              <a:gd name="connsiteX233" fmla="*/ 2996119 w 10260197"/>
              <a:gd name="connsiteY233" fmla="*/ 5233638 h 10467118"/>
              <a:gd name="connsiteX234" fmla="*/ 2762656 w 10260197"/>
              <a:gd name="connsiteY234" fmla="*/ 5389280 h 1046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</a:cxnLst>
            <a:rect l="l" t="t" r="r" b="b"/>
            <a:pathLst>
              <a:path w="10260197" h="10467118">
                <a:moveTo>
                  <a:pt x="914400" y="7295901"/>
                </a:moveTo>
                <a:cubicBezTo>
                  <a:pt x="813837" y="6893644"/>
                  <a:pt x="962823" y="7367682"/>
                  <a:pt x="428017" y="6731697"/>
                </a:cubicBezTo>
                <a:cubicBezTo>
                  <a:pt x="144071" y="6394031"/>
                  <a:pt x="126017" y="6187939"/>
                  <a:pt x="0" y="5778386"/>
                </a:cubicBezTo>
                <a:cubicBezTo>
                  <a:pt x="71336" y="5525467"/>
                  <a:pt x="112937" y="5262201"/>
                  <a:pt x="214009" y="5019629"/>
                </a:cubicBezTo>
                <a:cubicBezTo>
                  <a:pt x="245756" y="4943436"/>
                  <a:pt x="308531" y="4862437"/>
                  <a:pt x="389107" y="4844531"/>
                </a:cubicBezTo>
                <a:cubicBezTo>
                  <a:pt x="560152" y="4806521"/>
                  <a:pt x="739302" y="4857501"/>
                  <a:pt x="914400" y="4863986"/>
                </a:cubicBezTo>
                <a:cubicBezTo>
                  <a:pt x="1080165" y="4958709"/>
                  <a:pt x="1292638" y="5069729"/>
                  <a:pt x="1439694" y="5194727"/>
                </a:cubicBezTo>
                <a:cubicBezTo>
                  <a:pt x="1492220" y="5239374"/>
                  <a:pt x="1530485" y="5298488"/>
                  <a:pt x="1575881" y="5350369"/>
                </a:cubicBezTo>
                <a:cubicBezTo>
                  <a:pt x="1630123" y="5549255"/>
                  <a:pt x="1679751" y="5619685"/>
                  <a:pt x="1595336" y="5836752"/>
                </a:cubicBezTo>
                <a:cubicBezTo>
                  <a:pt x="1580285" y="5875453"/>
                  <a:pt x="1530485" y="5888633"/>
                  <a:pt x="1498060" y="5914574"/>
                </a:cubicBezTo>
                <a:cubicBezTo>
                  <a:pt x="1361873" y="5888633"/>
                  <a:pt x="1219122" y="5885920"/>
                  <a:pt x="1089498" y="5836752"/>
                </a:cubicBezTo>
                <a:cubicBezTo>
                  <a:pt x="1049814" y="5821699"/>
                  <a:pt x="856984" y="5623693"/>
                  <a:pt x="817124" y="5583833"/>
                </a:cubicBezTo>
                <a:cubicBezTo>
                  <a:pt x="804154" y="5493042"/>
                  <a:pt x="778213" y="5403172"/>
                  <a:pt x="778213" y="5311459"/>
                </a:cubicBezTo>
                <a:cubicBezTo>
                  <a:pt x="778213" y="5084110"/>
                  <a:pt x="793324" y="4856623"/>
                  <a:pt x="817124" y="4630523"/>
                </a:cubicBezTo>
                <a:cubicBezTo>
                  <a:pt x="819572" y="4607269"/>
                  <a:pt x="838437" y="4587554"/>
                  <a:pt x="856034" y="4572157"/>
                </a:cubicBezTo>
                <a:cubicBezTo>
                  <a:pt x="891228" y="4541362"/>
                  <a:pt x="929782" y="4512757"/>
                  <a:pt x="972766" y="4494335"/>
                </a:cubicBezTo>
                <a:cubicBezTo>
                  <a:pt x="1021920" y="4473269"/>
                  <a:pt x="1076353" y="4467673"/>
                  <a:pt x="1128409" y="4455425"/>
                </a:cubicBezTo>
                <a:cubicBezTo>
                  <a:pt x="1186609" y="4441731"/>
                  <a:pt x="1245141" y="4429484"/>
                  <a:pt x="1303507" y="4416514"/>
                </a:cubicBezTo>
                <a:cubicBezTo>
                  <a:pt x="1702233" y="4491275"/>
                  <a:pt x="2001841" y="4438209"/>
                  <a:pt x="2237362" y="4805621"/>
                </a:cubicBezTo>
                <a:cubicBezTo>
                  <a:pt x="2330354" y="4950688"/>
                  <a:pt x="2354094" y="5129876"/>
                  <a:pt x="2412460" y="5292003"/>
                </a:cubicBezTo>
                <a:cubicBezTo>
                  <a:pt x="2454972" y="5603759"/>
                  <a:pt x="2521619" y="5785586"/>
                  <a:pt x="2412460" y="6089672"/>
                </a:cubicBezTo>
                <a:cubicBezTo>
                  <a:pt x="2267619" y="6493156"/>
                  <a:pt x="2109761" y="6528439"/>
                  <a:pt x="1867711" y="6887340"/>
                </a:cubicBezTo>
                <a:cubicBezTo>
                  <a:pt x="1776841" y="7022078"/>
                  <a:pt x="1712068" y="7172685"/>
                  <a:pt x="1634247" y="7315357"/>
                </a:cubicBezTo>
                <a:cubicBezTo>
                  <a:pt x="1607340" y="7692048"/>
                  <a:pt x="1543837" y="8052512"/>
                  <a:pt x="1673158" y="8424310"/>
                </a:cubicBezTo>
                <a:cubicBezTo>
                  <a:pt x="1717491" y="8551766"/>
                  <a:pt x="1819454" y="8652034"/>
                  <a:pt x="1906622" y="8755050"/>
                </a:cubicBezTo>
                <a:cubicBezTo>
                  <a:pt x="2082129" y="8962467"/>
                  <a:pt x="2056660" y="8925202"/>
                  <a:pt x="2276273" y="8949603"/>
                </a:cubicBezTo>
                <a:cubicBezTo>
                  <a:pt x="2328154" y="8884752"/>
                  <a:pt x="2421614" y="8837458"/>
                  <a:pt x="2431915" y="8755050"/>
                </a:cubicBezTo>
                <a:cubicBezTo>
                  <a:pt x="2475947" y="8402790"/>
                  <a:pt x="2393872" y="8184547"/>
                  <a:pt x="2256817" y="7899016"/>
                </a:cubicBezTo>
                <a:cubicBezTo>
                  <a:pt x="2221654" y="7825760"/>
                  <a:pt x="2170669" y="7760291"/>
                  <a:pt x="2140085" y="7685008"/>
                </a:cubicBezTo>
                <a:cubicBezTo>
                  <a:pt x="2079887" y="7536828"/>
                  <a:pt x="1995515" y="7284509"/>
                  <a:pt x="1964988" y="7101348"/>
                </a:cubicBezTo>
                <a:cubicBezTo>
                  <a:pt x="1955334" y="7043422"/>
                  <a:pt x="1952017" y="6984616"/>
                  <a:pt x="1945532" y="6926250"/>
                </a:cubicBezTo>
                <a:cubicBezTo>
                  <a:pt x="1964987" y="6640905"/>
                  <a:pt x="1961211" y="6353020"/>
                  <a:pt x="2003898" y="6070216"/>
                </a:cubicBezTo>
                <a:cubicBezTo>
                  <a:pt x="2027462" y="5914104"/>
                  <a:pt x="2260568" y="5739216"/>
                  <a:pt x="2373549" y="5700565"/>
                </a:cubicBezTo>
                <a:cubicBezTo>
                  <a:pt x="2521959" y="5649793"/>
                  <a:pt x="2684999" y="5662929"/>
                  <a:pt x="2840477" y="5642199"/>
                </a:cubicBezTo>
                <a:cubicBezTo>
                  <a:pt x="3415853" y="5565482"/>
                  <a:pt x="3060793" y="5598313"/>
                  <a:pt x="3501958" y="5564378"/>
                </a:cubicBezTo>
                <a:cubicBezTo>
                  <a:pt x="3592749" y="5661655"/>
                  <a:pt x="3716607" y="5736318"/>
                  <a:pt x="3774332" y="5856208"/>
                </a:cubicBezTo>
                <a:cubicBezTo>
                  <a:pt x="3972887" y="6268591"/>
                  <a:pt x="4260715" y="7140259"/>
                  <a:pt x="4260715" y="7140259"/>
                </a:cubicBezTo>
                <a:cubicBezTo>
                  <a:pt x="4273685" y="7276446"/>
                  <a:pt x="4315427" y="7412933"/>
                  <a:pt x="4299626" y="7548821"/>
                </a:cubicBezTo>
                <a:cubicBezTo>
                  <a:pt x="4109868" y="9180742"/>
                  <a:pt x="4136252" y="8326806"/>
                  <a:pt x="3871609" y="9494352"/>
                </a:cubicBezTo>
                <a:cubicBezTo>
                  <a:pt x="3813394" y="9751183"/>
                  <a:pt x="3735422" y="10272565"/>
                  <a:pt x="3735422" y="10272565"/>
                </a:cubicBezTo>
                <a:cubicBezTo>
                  <a:pt x="3657601" y="10090982"/>
                  <a:pt x="3568403" y="9913863"/>
                  <a:pt x="3501958" y="9727816"/>
                </a:cubicBezTo>
                <a:cubicBezTo>
                  <a:pt x="3362132" y="9336303"/>
                  <a:pt x="3474712" y="8862076"/>
                  <a:pt x="3618690" y="8502131"/>
                </a:cubicBezTo>
                <a:cubicBezTo>
                  <a:pt x="3654646" y="8412241"/>
                  <a:pt x="4212943" y="7888883"/>
                  <a:pt x="4280171" y="7762829"/>
                </a:cubicBezTo>
                <a:cubicBezTo>
                  <a:pt x="4332052" y="7665552"/>
                  <a:pt x="4393968" y="7572996"/>
                  <a:pt x="4435813" y="7470999"/>
                </a:cubicBezTo>
                <a:cubicBezTo>
                  <a:pt x="4543949" y="7207419"/>
                  <a:pt x="4624681" y="6916862"/>
                  <a:pt x="4669277" y="6634421"/>
                </a:cubicBezTo>
                <a:cubicBezTo>
                  <a:pt x="4688600" y="6512039"/>
                  <a:pt x="4695218" y="6387986"/>
                  <a:pt x="4708188" y="6264769"/>
                </a:cubicBezTo>
                <a:cubicBezTo>
                  <a:pt x="4688733" y="5862693"/>
                  <a:pt x="4684911" y="5459555"/>
                  <a:pt x="4649822" y="5058540"/>
                </a:cubicBezTo>
                <a:cubicBezTo>
                  <a:pt x="4635541" y="4895328"/>
                  <a:pt x="4501142" y="4461447"/>
                  <a:pt x="4455268" y="4319238"/>
                </a:cubicBezTo>
                <a:cubicBezTo>
                  <a:pt x="4416672" y="4199590"/>
                  <a:pt x="4356903" y="4044686"/>
                  <a:pt x="4299626" y="3930131"/>
                </a:cubicBezTo>
                <a:cubicBezTo>
                  <a:pt x="4289169" y="3909217"/>
                  <a:pt x="4273685" y="3891220"/>
                  <a:pt x="4260715" y="3871765"/>
                </a:cubicBezTo>
                <a:cubicBezTo>
                  <a:pt x="4156953" y="3930131"/>
                  <a:pt x="4023325" y="3953522"/>
                  <a:pt x="3949430" y="4046863"/>
                </a:cubicBezTo>
                <a:cubicBezTo>
                  <a:pt x="3914306" y="4091231"/>
                  <a:pt x="3857253" y="4609189"/>
                  <a:pt x="3852154" y="4649978"/>
                </a:cubicBezTo>
                <a:cubicBezTo>
                  <a:pt x="3884579" y="4747255"/>
                  <a:pt x="3889831" y="4858369"/>
                  <a:pt x="3949430" y="4941808"/>
                </a:cubicBezTo>
                <a:cubicBezTo>
                  <a:pt x="4107241" y="5162744"/>
                  <a:pt x="4329810" y="5247661"/>
                  <a:pt x="4572000" y="5330914"/>
                </a:cubicBezTo>
                <a:cubicBezTo>
                  <a:pt x="4667208" y="5363642"/>
                  <a:pt x="4767984" y="5377927"/>
                  <a:pt x="4863830" y="5408735"/>
                </a:cubicBezTo>
                <a:cubicBezTo>
                  <a:pt x="5264014" y="5537366"/>
                  <a:pt x="4966866" y="5489359"/>
                  <a:pt x="5291847" y="5525467"/>
                </a:cubicBezTo>
                <a:cubicBezTo>
                  <a:pt x="5343728" y="5467101"/>
                  <a:pt x="5409766" y="5418744"/>
                  <a:pt x="5447490" y="5350369"/>
                </a:cubicBezTo>
                <a:cubicBezTo>
                  <a:pt x="5589430" y="5093102"/>
                  <a:pt x="5616348" y="4905096"/>
                  <a:pt x="5680954" y="4630523"/>
                </a:cubicBezTo>
                <a:cubicBezTo>
                  <a:pt x="5687439" y="4500821"/>
                  <a:pt x="5724056" y="4369109"/>
                  <a:pt x="5700409" y="4241416"/>
                </a:cubicBezTo>
                <a:cubicBezTo>
                  <a:pt x="5658210" y="4013544"/>
                  <a:pt x="5593192" y="3785609"/>
                  <a:pt x="5486400" y="3579935"/>
                </a:cubicBezTo>
                <a:cubicBezTo>
                  <a:pt x="5398544" y="3410731"/>
                  <a:pt x="5089636" y="3131648"/>
                  <a:pt x="4902741" y="3035186"/>
                </a:cubicBezTo>
                <a:cubicBezTo>
                  <a:pt x="4798851" y="2981565"/>
                  <a:pt x="4682247" y="2957365"/>
                  <a:pt x="4572000" y="2918455"/>
                </a:cubicBezTo>
                <a:cubicBezTo>
                  <a:pt x="4293141" y="2924940"/>
                  <a:pt x="4011464" y="2897840"/>
                  <a:pt x="3735422" y="2937910"/>
                </a:cubicBezTo>
                <a:cubicBezTo>
                  <a:pt x="3472044" y="2976142"/>
                  <a:pt x="3052048" y="3311123"/>
                  <a:pt x="2859932" y="3404838"/>
                </a:cubicBezTo>
                <a:cubicBezTo>
                  <a:pt x="2769448" y="3448977"/>
                  <a:pt x="2665379" y="3456719"/>
                  <a:pt x="2568102" y="3482659"/>
                </a:cubicBezTo>
                <a:cubicBezTo>
                  <a:pt x="2347609" y="3430778"/>
                  <a:pt x="2112008" y="3422544"/>
                  <a:pt x="1906622" y="3327016"/>
                </a:cubicBezTo>
                <a:cubicBezTo>
                  <a:pt x="1777334" y="3266882"/>
                  <a:pt x="1610226" y="2820633"/>
                  <a:pt x="1575881" y="2743357"/>
                </a:cubicBezTo>
                <a:cubicBezTo>
                  <a:pt x="1588851" y="2607170"/>
                  <a:pt x="1551941" y="2456306"/>
                  <a:pt x="1614792" y="2334795"/>
                </a:cubicBezTo>
                <a:cubicBezTo>
                  <a:pt x="1698816" y="2172349"/>
                  <a:pt x="2046420" y="2145644"/>
                  <a:pt x="2178996" y="2120786"/>
                </a:cubicBezTo>
                <a:cubicBezTo>
                  <a:pt x="2891541" y="2195791"/>
                  <a:pt x="2822994" y="2045032"/>
                  <a:pt x="3229583" y="2470982"/>
                </a:cubicBezTo>
                <a:cubicBezTo>
                  <a:pt x="3271827" y="2515237"/>
                  <a:pt x="3294434" y="2574744"/>
                  <a:pt x="3326860" y="2626625"/>
                </a:cubicBezTo>
                <a:cubicBezTo>
                  <a:pt x="3333345" y="2704446"/>
                  <a:pt x="3364713" y="2784196"/>
                  <a:pt x="3346315" y="2860089"/>
                </a:cubicBezTo>
                <a:cubicBezTo>
                  <a:pt x="3292379" y="3082574"/>
                  <a:pt x="3167338" y="3337747"/>
                  <a:pt x="2976664" y="3482659"/>
                </a:cubicBezTo>
                <a:cubicBezTo>
                  <a:pt x="2314803" y="3985673"/>
                  <a:pt x="2923250" y="3399885"/>
                  <a:pt x="2568102" y="3755033"/>
                </a:cubicBezTo>
                <a:cubicBezTo>
                  <a:pt x="2548647" y="3806914"/>
                  <a:pt x="2507606" y="3855308"/>
                  <a:pt x="2509736" y="3910676"/>
                </a:cubicBezTo>
                <a:cubicBezTo>
                  <a:pt x="2514332" y="4030167"/>
                  <a:pt x="2526724" y="4157923"/>
                  <a:pt x="2587558" y="4260872"/>
                </a:cubicBezTo>
                <a:cubicBezTo>
                  <a:pt x="2620051" y="4315860"/>
                  <a:pt x="2704990" y="4311233"/>
                  <a:pt x="2762656" y="4338693"/>
                </a:cubicBezTo>
                <a:cubicBezTo>
                  <a:pt x="3096056" y="4497455"/>
                  <a:pt x="2889955" y="4447842"/>
                  <a:pt x="3268494" y="4474880"/>
                </a:cubicBezTo>
                <a:cubicBezTo>
                  <a:pt x="3417651" y="4468395"/>
                  <a:pt x="3575179" y="4505114"/>
                  <a:pt x="3715966" y="4455425"/>
                </a:cubicBezTo>
                <a:cubicBezTo>
                  <a:pt x="3877444" y="4398433"/>
                  <a:pt x="4025096" y="4073654"/>
                  <a:pt x="4085617" y="3949586"/>
                </a:cubicBezTo>
                <a:cubicBezTo>
                  <a:pt x="4353351" y="3400731"/>
                  <a:pt x="4284941" y="3573481"/>
                  <a:pt x="4416358" y="3074097"/>
                </a:cubicBezTo>
                <a:cubicBezTo>
                  <a:pt x="4429328" y="2957365"/>
                  <a:pt x="4447094" y="2841067"/>
                  <a:pt x="4455268" y="2723901"/>
                </a:cubicBezTo>
                <a:cubicBezTo>
                  <a:pt x="4466561" y="2562037"/>
                  <a:pt x="4458804" y="2398992"/>
                  <a:pt x="4474724" y="2237518"/>
                </a:cubicBezTo>
                <a:cubicBezTo>
                  <a:pt x="4504242" y="1938128"/>
                  <a:pt x="4530320" y="1637138"/>
                  <a:pt x="4591456" y="1342574"/>
                </a:cubicBezTo>
                <a:cubicBezTo>
                  <a:pt x="4602793" y="1287951"/>
                  <a:pt x="4640109" y="1233736"/>
                  <a:pt x="4688732" y="1206386"/>
                </a:cubicBezTo>
                <a:cubicBezTo>
                  <a:pt x="4751926" y="1170839"/>
                  <a:pt x="4831405" y="1180446"/>
                  <a:pt x="4902741" y="1167476"/>
                </a:cubicBezTo>
                <a:cubicBezTo>
                  <a:pt x="5103779" y="1173961"/>
                  <a:pt x="5308456" y="1148309"/>
                  <a:pt x="5505856" y="1186931"/>
                </a:cubicBezTo>
                <a:cubicBezTo>
                  <a:pt x="5728198" y="1230433"/>
                  <a:pt x="5858678" y="1398737"/>
                  <a:pt x="5992239" y="1556582"/>
                </a:cubicBezTo>
                <a:cubicBezTo>
                  <a:pt x="6072707" y="1651681"/>
                  <a:pt x="6147881" y="1751135"/>
                  <a:pt x="6225702" y="1848412"/>
                </a:cubicBezTo>
                <a:cubicBezTo>
                  <a:pt x="6271098" y="1971629"/>
                  <a:pt x="6313760" y="2095888"/>
                  <a:pt x="6361890" y="2218063"/>
                </a:cubicBezTo>
                <a:cubicBezTo>
                  <a:pt x="6398095" y="2309967"/>
                  <a:pt x="6478622" y="2391660"/>
                  <a:pt x="6478622" y="2490438"/>
                </a:cubicBezTo>
                <a:cubicBezTo>
                  <a:pt x="6478622" y="3039819"/>
                  <a:pt x="6267554" y="3033561"/>
                  <a:pt x="6108971" y="3541025"/>
                </a:cubicBezTo>
                <a:cubicBezTo>
                  <a:pt x="5968441" y="3990720"/>
                  <a:pt x="6031141" y="3745353"/>
                  <a:pt x="5933873" y="4280327"/>
                </a:cubicBezTo>
                <a:cubicBezTo>
                  <a:pt x="5914733" y="4701385"/>
                  <a:pt x="5856690" y="5059571"/>
                  <a:pt x="6108971" y="5467101"/>
                </a:cubicBezTo>
                <a:cubicBezTo>
                  <a:pt x="6164538" y="5556863"/>
                  <a:pt x="6316494" y="5506012"/>
                  <a:pt x="6420256" y="5525467"/>
                </a:cubicBezTo>
                <a:cubicBezTo>
                  <a:pt x="6802270" y="5515672"/>
                  <a:pt x="7154018" y="5661842"/>
                  <a:pt x="7393022" y="5330914"/>
                </a:cubicBezTo>
                <a:cubicBezTo>
                  <a:pt x="7428028" y="5282444"/>
                  <a:pt x="7418962" y="5214182"/>
                  <a:pt x="7431932" y="5155816"/>
                </a:cubicBezTo>
                <a:cubicBezTo>
                  <a:pt x="7380051" y="4902897"/>
                  <a:pt x="7385745" y="4630895"/>
                  <a:pt x="7276290" y="4397059"/>
                </a:cubicBezTo>
                <a:cubicBezTo>
                  <a:pt x="7231959" y="4302351"/>
                  <a:pt x="7090922" y="4299421"/>
                  <a:pt x="7003915" y="4241416"/>
                </a:cubicBezTo>
                <a:cubicBezTo>
                  <a:pt x="6656164" y="4009582"/>
                  <a:pt x="6827277" y="4096855"/>
                  <a:pt x="6536988" y="3793944"/>
                </a:cubicBezTo>
                <a:cubicBezTo>
                  <a:pt x="6463944" y="3717724"/>
                  <a:pt x="6381345" y="3651271"/>
                  <a:pt x="6303524" y="3579935"/>
                </a:cubicBezTo>
                <a:cubicBezTo>
                  <a:pt x="6252673" y="3452809"/>
                  <a:pt x="6203906" y="3341937"/>
                  <a:pt x="6167336" y="3210284"/>
                </a:cubicBezTo>
                <a:cubicBezTo>
                  <a:pt x="6151334" y="3152676"/>
                  <a:pt x="6141396" y="3093552"/>
                  <a:pt x="6128426" y="3035186"/>
                </a:cubicBezTo>
                <a:cubicBezTo>
                  <a:pt x="6141396" y="2944395"/>
                  <a:pt x="6136490" y="2849182"/>
                  <a:pt x="6167336" y="2762812"/>
                </a:cubicBezTo>
                <a:cubicBezTo>
                  <a:pt x="6223105" y="2606658"/>
                  <a:pt x="6450268" y="2304783"/>
                  <a:pt x="6556443" y="2198608"/>
                </a:cubicBezTo>
                <a:cubicBezTo>
                  <a:pt x="6638088" y="2116963"/>
                  <a:pt x="6741150" y="2059742"/>
                  <a:pt x="6828817" y="1984599"/>
                </a:cubicBezTo>
                <a:cubicBezTo>
                  <a:pt x="7013642" y="1826177"/>
                  <a:pt x="7373566" y="1498216"/>
                  <a:pt x="7373566" y="1498216"/>
                </a:cubicBezTo>
                <a:cubicBezTo>
                  <a:pt x="7610516" y="1037480"/>
                  <a:pt x="7715178" y="909479"/>
                  <a:pt x="7840494" y="486540"/>
                </a:cubicBezTo>
                <a:cubicBezTo>
                  <a:pt x="7859282" y="423129"/>
                  <a:pt x="7866435" y="356837"/>
                  <a:pt x="7879405" y="291986"/>
                </a:cubicBezTo>
                <a:cubicBezTo>
                  <a:pt x="7885890" y="220650"/>
                  <a:pt x="7903625" y="149450"/>
                  <a:pt x="7898860" y="77978"/>
                </a:cubicBezTo>
                <a:cubicBezTo>
                  <a:pt x="7896931" y="49040"/>
                  <a:pt x="7888753" y="-3232"/>
                  <a:pt x="7859949" y="157"/>
                </a:cubicBezTo>
                <a:cubicBezTo>
                  <a:pt x="7755896" y="12399"/>
                  <a:pt x="7665396" y="77978"/>
                  <a:pt x="7568119" y="116889"/>
                </a:cubicBezTo>
                <a:cubicBezTo>
                  <a:pt x="7457872" y="240106"/>
                  <a:pt x="7354291" y="369628"/>
                  <a:pt x="7237379" y="486540"/>
                </a:cubicBezTo>
                <a:cubicBezTo>
                  <a:pt x="7191522" y="532397"/>
                  <a:pt x="7122962" y="553211"/>
                  <a:pt x="7081736" y="603272"/>
                </a:cubicBezTo>
                <a:cubicBezTo>
                  <a:pt x="7030080" y="665997"/>
                  <a:pt x="7003915" y="745944"/>
                  <a:pt x="6965005" y="817280"/>
                </a:cubicBezTo>
                <a:cubicBezTo>
                  <a:pt x="6951674" y="957253"/>
                  <a:pt x="6876333" y="1469273"/>
                  <a:pt x="6965005" y="1614948"/>
                </a:cubicBezTo>
                <a:cubicBezTo>
                  <a:pt x="7180560" y="1969074"/>
                  <a:pt x="7458079" y="2173029"/>
                  <a:pt x="7840494" y="2256974"/>
                </a:cubicBezTo>
                <a:cubicBezTo>
                  <a:pt x="7980423" y="2287690"/>
                  <a:pt x="8125839" y="2282914"/>
                  <a:pt x="8268511" y="2295884"/>
                </a:cubicBezTo>
                <a:cubicBezTo>
                  <a:pt x="8379835" y="2323715"/>
                  <a:pt x="8684623" y="2379997"/>
                  <a:pt x="8793805" y="2470982"/>
                </a:cubicBezTo>
                <a:cubicBezTo>
                  <a:pt x="8854618" y="2521659"/>
                  <a:pt x="8884596" y="2600684"/>
                  <a:pt x="8929992" y="2665535"/>
                </a:cubicBezTo>
                <a:cubicBezTo>
                  <a:pt x="8954201" y="2741620"/>
                  <a:pt x="9146443" y="3327493"/>
                  <a:pt x="9163456" y="3443748"/>
                </a:cubicBezTo>
                <a:cubicBezTo>
                  <a:pt x="9185074" y="3591473"/>
                  <a:pt x="9176426" y="3742063"/>
                  <a:pt x="9182911" y="3891221"/>
                </a:cubicBezTo>
                <a:cubicBezTo>
                  <a:pt x="9137515" y="4085774"/>
                  <a:pt x="9129393" y="4293008"/>
                  <a:pt x="9046724" y="4474880"/>
                </a:cubicBezTo>
                <a:cubicBezTo>
                  <a:pt x="9023796" y="4525322"/>
                  <a:pt x="8943154" y="4552182"/>
                  <a:pt x="8891081" y="4533246"/>
                </a:cubicBezTo>
                <a:cubicBezTo>
                  <a:pt x="8713393" y="4468632"/>
                  <a:pt x="8566826" y="4338693"/>
                  <a:pt x="8404698" y="4241416"/>
                </a:cubicBezTo>
                <a:cubicBezTo>
                  <a:pt x="8365787" y="4170080"/>
                  <a:pt x="8314546" y="4104196"/>
                  <a:pt x="8287966" y="4027408"/>
                </a:cubicBezTo>
                <a:cubicBezTo>
                  <a:pt x="8185004" y="3729961"/>
                  <a:pt x="8221492" y="3409402"/>
                  <a:pt x="8326877" y="3113008"/>
                </a:cubicBezTo>
                <a:cubicBezTo>
                  <a:pt x="8363875" y="3008952"/>
                  <a:pt x="8456045" y="2930789"/>
                  <a:pt x="8540885" y="2860089"/>
                </a:cubicBezTo>
                <a:cubicBezTo>
                  <a:pt x="8730266" y="2702271"/>
                  <a:pt x="8969684" y="2606388"/>
                  <a:pt x="9144000" y="2432072"/>
                </a:cubicBezTo>
                <a:cubicBezTo>
                  <a:pt x="9729774" y="1846298"/>
                  <a:pt x="9290218" y="2316050"/>
                  <a:pt x="9688749" y="1828957"/>
                </a:cubicBezTo>
                <a:cubicBezTo>
                  <a:pt x="9840238" y="1643804"/>
                  <a:pt x="9928427" y="1593091"/>
                  <a:pt x="10058400" y="1362029"/>
                </a:cubicBezTo>
                <a:cubicBezTo>
                  <a:pt x="10116853" y="1258114"/>
                  <a:pt x="10149192" y="1141536"/>
                  <a:pt x="10194588" y="1031289"/>
                </a:cubicBezTo>
                <a:cubicBezTo>
                  <a:pt x="10207558" y="940497"/>
                  <a:pt x="10221636" y="849857"/>
                  <a:pt x="10233498" y="758914"/>
                </a:cubicBezTo>
                <a:cubicBezTo>
                  <a:pt x="10241093" y="700682"/>
                  <a:pt x="10274764" y="638341"/>
                  <a:pt x="10252954" y="583816"/>
                </a:cubicBezTo>
                <a:cubicBezTo>
                  <a:pt x="10230749" y="528302"/>
                  <a:pt x="10162162" y="505995"/>
                  <a:pt x="10116766" y="467084"/>
                </a:cubicBezTo>
                <a:cubicBezTo>
                  <a:pt x="9935183" y="570846"/>
                  <a:pt x="9724184" y="634897"/>
                  <a:pt x="9572017" y="778369"/>
                </a:cubicBezTo>
                <a:cubicBezTo>
                  <a:pt x="9485268" y="860161"/>
                  <a:pt x="9470893" y="995155"/>
                  <a:pt x="9435830" y="1109110"/>
                </a:cubicBezTo>
                <a:cubicBezTo>
                  <a:pt x="9372564" y="1314726"/>
                  <a:pt x="9299167" y="1753753"/>
                  <a:pt x="9260732" y="1965144"/>
                </a:cubicBezTo>
                <a:cubicBezTo>
                  <a:pt x="9299643" y="2295884"/>
                  <a:pt x="9336784" y="2626838"/>
                  <a:pt x="9377464" y="2957365"/>
                </a:cubicBezTo>
                <a:cubicBezTo>
                  <a:pt x="9388667" y="3048392"/>
                  <a:pt x="9394131" y="3140765"/>
                  <a:pt x="9416375" y="3229740"/>
                </a:cubicBezTo>
                <a:cubicBezTo>
                  <a:pt x="9433315" y="3297501"/>
                  <a:pt x="9468256" y="3359442"/>
                  <a:pt x="9494196" y="3424293"/>
                </a:cubicBezTo>
                <a:cubicBezTo>
                  <a:pt x="9507166" y="3553995"/>
                  <a:pt x="9518052" y="3683922"/>
                  <a:pt x="9533107" y="3813399"/>
                </a:cubicBezTo>
                <a:cubicBezTo>
                  <a:pt x="9550481" y="3962813"/>
                  <a:pt x="9591473" y="4110451"/>
                  <a:pt x="9591473" y="4260872"/>
                </a:cubicBezTo>
                <a:cubicBezTo>
                  <a:pt x="9591473" y="4831893"/>
                  <a:pt x="9625320" y="5409414"/>
                  <a:pt x="9533107" y="5972940"/>
                </a:cubicBezTo>
                <a:cubicBezTo>
                  <a:pt x="9503183" y="6155807"/>
                  <a:pt x="9150093" y="6539723"/>
                  <a:pt x="8949447" y="6614965"/>
                </a:cubicBezTo>
                <a:cubicBezTo>
                  <a:pt x="8846041" y="6653742"/>
                  <a:pt x="8728954" y="6627936"/>
                  <a:pt x="8618707" y="6634421"/>
                </a:cubicBezTo>
                <a:cubicBezTo>
                  <a:pt x="8521430" y="6569570"/>
                  <a:pt x="8404549" y="6527248"/>
                  <a:pt x="8326877" y="6439867"/>
                </a:cubicBezTo>
                <a:cubicBezTo>
                  <a:pt x="8216598" y="6315803"/>
                  <a:pt x="8073071" y="5906736"/>
                  <a:pt x="8015592" y="5758931"/>
                </a:cubicBezTo>
                <a:cubicBezTo>
                  <a:pt x="7964197" y="5450563"/>
                  <a:pt x="7869028" y="5248495"/>
                  <a:pt x="8132324" y="4961263"/>
                </a:cubicBezTo>
                <a:cubicBezTo>
                  <a:pt x="8189460" y="4898933"/>
                  <a:pt x="8300937" y="4948293"/>
                  <a:pt x="8385243" y="4941808"/>
                </a:cubicBezTo>
                <a:cubicBezTo>
                  <a:pt x="8527915" y="4974233"/>
                  <a:pt x="8686227" y="4966494"/>
                  <a:pt x="8813260" y="5039084"/>
                </a:cubicBezTo>
                <a:cubicBezTo>
                  <a:pt x="9041744" y="5169646"/>
                  <a:pt x="8892400" y="5756954"/>
                  <a:pt x="8852171" y="5817297"/>
                </a:cubicBezTo>
                <a:cubicBezTo>
                  <a:pt x="8753984" y="5964577"/>
                  <a:pt x="8545646" y="5995361"/>
                  <a:pt x="8385243" y="6070216"/>
                </a:cubicBezTo>
                <a:cubicBezTo>
                  <a:pt x="8011377" y="6244687"/>
                  <a:pt x="8064217" y="6218564"/>
                  <a:pt x="7743217" y="6245314"/>
                </a:cubicBezTo>
                <a:cubicBezTo>
                  <a:pt x="7626485" y="6206403"/>
                  <a:pt x="7510998" y="6163538"/>
                  <a:pt x="7393022" y="6128582"/>
                </a:cubicBezTo>
                <a:cubicBezTo>
                  <a:pt x="7335696" y="6111596"/>
                  <a:pt x="7277252" y="6082256"/>
                  <a:pt x="7217924" y="6089672"/>
                </a:cubicBezTo>
                <a:cubicBezTo>
                  <a:pt x="7116177" y="6102390"/>
                  <a:pt x="7023371" y="6154523"/>
                  <a:pt x="6926094" y="6186948"/>
                </a:cubicBezTo>
                <a:cubicBezTo>
                  <a:pt x="6900154" y="6290710"/>
                  <a:pt x="6865856" y="6392733"/>
                  <a:pt x="6848273" y="6498233"/>
                </a:cubicBezTo>
                <a:cubicBezTo>
                  <a:pt x="6833309" y="6588018"/>
                  <a:pt x="6837313" y="6679982"/>
                  <a:pt x="6828817" y="6770608"/>
                </a:cubicBezTo>
                <a:cubicBezTo>
                  <a:pt x="6817854" y="6887545"/>
                  <a:pt x="6802877" y="7004071"/>
                  <a:pt x="6789907" y="7120803"/>
                </a:cubicBezTo>
                <a:cubicBezTo>
                  <a:pt x="6802877" y="7282931"/>
                  <a:pt x="6727213" y="7480181"/>
                  <a:pt x="6828817" y="7607186"/>
                </a:cubicBezTo>
                <a:cubicBezTo>
                  <a:pt x="6968756" y="7782110"/>
                  <a:pt x="7839304" y="7669161"/>
                  <a:pt x="7898860" y="7665552"/>
                </a:cubicBezTo>
                <a:cubicBezTo>
                  <a:pt x="7970196" y="7639612"/>
                  <a:pt x="8043766" y="7619141"/>
                  <a:pt x="8112868" y="7587731"/>
                </a:cubicBezTo>
                <a:cubicBezTo>
                  <a:pt x="8297419" y="7503844"/>
                  <a:pt x="8297108" y="7494814"/>
                  <a:pt x="8424154" y="7393178"/>
                </a:cubicBezTo>
                <a:cubicBezTo>
                  <a:pt x="8494623" y="7269857"/>
                  <a:pt x="8562662" y="7156633"/>
                  <a:pt x="8618707" y="7023527"/>
                </a:cubicBezTo>
                <a:cubicBezTo>
                  <a:pt x="8637028" y="6980015"/>
                  <a:pt x="8644647" y="6932736"/>
                  <a:pt x="8657617" y="6887340"/>
                </a:cubicBezTo>
                <a:cubicBezTo>
                  <a:pt x="8465117" y="6848840"/>
                  <a:pt x="8326179" y="6793042"/>
                  <a:pt x="8132324" y="6848429"/>
                </a:cubicBezTo>
                <a:cubicBezTo>
                  <a:pt x="8068125" y="6866772"/>
                  <a:pt x="8010059" y="6904881"/>
                  <a:pt x="7957226" y="6945706"/>
                </a:cubicBezTo>
                <a:cubicBezTo>
                  <a:pt x="7746501" y="7108539"/>
                  <a:pt x="7643419" y="7250205"/>
                  <a:pt x="7470843" y="7451544"/>
                </a:cubicBezTo>
                <a:cubicBezTo>
                  <a:pt x="7404919" y="7803138"/>
                  <a:pt x="7314034" y="8019154"/>
                  <a:pt x="7607030" y="8385399"/>
                </a:cubicBezTo>
                <a:cubicBezTo>
                  <a:pt x="7640201" y="8426862"/>
                  <a:pt x="8125340" y="8456697"/>
                  <a:pt x="8210145" y="8463221"/>
                </a:cubicBezTo>
                <a:cubicBezTo>
                  <a:pt x="8470399" y="8567322"/>
                  <a:pt x="8518342" y="8625541"/>
                  <a:pt x="8871626" y="8463221"/>
                </a:cubicBezTo>
                <a:cubicBezTo>
                  <a:pt x="8979965" y="8413443"/>
                  <a:pt x="9022308" y="8271643"/>
                  <a:pt x="9124545" y="8210301"/>
                </a:cubicBezTo>
                <a:cubicBezTo>
                  <a:pt x="9246691" y="8137014"/>
                  <a:pt x="9188000" y="8168846"/>
                  <a:pt x="9299643" y="8113025"/>
                </a:cubicBezTo>
                <a:cubicBezTo>
                  <a:pt x="9390434" y="8184361"/>
                  <a:pt x="9513277" y="8227627"/>
                  <a:pt x="9572017" y="8327033"/>
                </a:cubicBezTo>
                <a:cubicBezTo>
                  <a:pt x="9731635" y="8597156"/>
                  <a:pt x="9809302" y="8985299"/>
                  <a:pt x="9883302" y="9299799"/>
                </a:cubicBezTo>
                <a:cubicBezTo>
                  <a:pt x="9899900" y="9581951"/>
                  <a:pt x="9942873" y="10032518"/>
                  <a:pt x="9844392" y="10272565"/>
                </a:cubicBezTo>
                <a:cubicBezTo>
                  <a:pt x="9810543" y="10355073"/>
                  <a:pt x="9317351" y="10457827"/>
                  <a:pt x="9280188" y="10467118"/>
                </a:cubicBezTo>
                <a:lnTo>
                  <a:pt x="9027268" y="10447663"/>
                </a:lnTo>
                <a:cubicBezTo>
                  <a:pt x="8657858" y="10290944"/>
                  <a:pt x="8664649" y="10234475"/>
                  <a:pt x="8482519" y="9961280"/>
                </a:cubicBezTo>
                <a:cubicBezTo>
                  <a:pt x="8448362" y="9645323"/>
                  <a:pt x="8367345" y="9295712"/>
                  <a:pt x="8424154" y="8969059"/>
                </a:cubicBezTo>
                <a:cubicBezTo>
                  <a:pt x="8434695" y="8908446"/>
                  <a:pt x="8463064" y="8852327"/>
                  <a:pt x="8482519" y="8793961"/>
                </a:cubicBezTo>
                <a:cubicBezTo>
                  <a:pt x="8507454" y="8519689"/>
                  <a:pt x="8550951" y="8159006"/>
                  <a:pt x="8463064" y="7918472"/>
                </a:cubicBezTo>
                <a:cubicBezTo>
                  <a:pt x="8407960" y="7767660"/>
                  <a:pt x="8253402" y="7673731"/>
                  <a:pt x="8132324" y="7568276"/>
                </a:cubicBezTo>
                <a:cubicBezTo>
                  <a:pt x="8050933" y="7497387"/>
                  <a:pt x="7955963" y="7442483"/>
                  <a:pt x="7859949" y="7393178"/>
                </a:cubicBezTo>
                <a:cubicBezTo>
                  <a:pt x="7464631" y="7190177"/>
                  <a:pt x="7462155" y="7210314"/>
                  <a:pt x="7081736" y="7120803"/>
                </a:cubicBezTo>
                <a:cubicBezTo>
                  <a:pt x="6952034" y="7166199"/>
                  <a:pt x="6791157" y="7161201"/>
                  <a:pt x="6692630" y="7256991"/>
                </a:cubicBezTo>
                <a:cubicBezTo>
                  <a:pt x="6265041" y="7672704"/>
                  <a:pt x="6432953" y="8046188"/>
                  <a:pt x="6128426" y="8541042"/>
                </a:cubicBezTo>
                <a:cubicBezTo>
                  <a:pt x="5916522" y="8885384"/>
                  <a:pt x="6014645" y="8704257"/>
                  <a:pt x="5836596" y="9085791"/>
                </a:cubicBezTo>
                <a:cubicBezTo>
                  <a:pt x="5823626" y="9163612"/>
                  <a:pt x="5799563" y="9240383"/>
                  <a:pt x="5797685" y="9319255"/>
                </a:cubicBezTo>
                <a:cubicBezTo>
                  <a:pt x="5793052" y="9513861"/>
                  <a:pt x="5882238" y="9719460"/>
                  <a:pt x="5817141" y="9902914"/>
                </a:cubicBezTo>
                <a:cubicBezTo>
                  <a:pt x="5791027" y="9976509"/>
                  <a:pt x="5661498" y="9915884"/>
                  <a:pt x="5583677" y="9922369"/>
                </a:cubicBezTo>
                <a:cubicBezTo>
                  <a:pt x="5353405" y="9823682"/>
                  <a:pt x="5204136" y="9783987"/>
                  <a:pt x="5019473" y="9591629"/>
                </a:cubicBezTo>
                <a:cubicBezTo>
                  <a:pt x="4944726" y="9513767"/>
                  <a:pt x="4902741" y="9410046"/>
                  <a:pt x="4844375" y="9319255"/>
                </a:cubicBezTo>
                <a:cubicBezTo>
                  <a:pt x="4796622" y="9064571"/>
                  <a:pt x="4753750" y="8884941"/>
                  <a:pt x="4747098" y="8618863"/>
                </a:cubicBezTo>
                <a:cubicBezTo>
                  <a:pt x="4743852" y="8489040"/>
                  <a:pt x="4714919" y="8348915"/>
                  <a:pt x="4766554" y="8229757"/>
                </a:cubicBezTo>
                <a:cubicBezTo>
                  <a:pt x="4806832" y="8136808"/>
                  <a:pt x="4922196" y="8100054"/>
                  <a:pt x="5000017" y="8035203"/>
                </a:cubicBezTo>
                <a:cubicBezTo>
                  <a:pt x="5226996" y="8074114"/>
                  <a:pt x="5463876" y="8075053"/>
                  <a:pt x="5680954" y="8151935"/>
                </a:cubicBezTo>
                <a:cubicBezTo>
                  <a:pt x="5836703" y="8207096"/>
                  <a:pt x="6105417" y="8577075"/>
                  <a:pt x="6186792" y="8677229"/>
                </a:cubicBezTo>
                <a:cubicBezTo>
                  <a:pt x="6306348" y="9006009"/>
                  <a:pt x="6248753" y="8785769"/>
                  <a:pt x="6284068" y="9183067"/>
                </a:cubicBezTo>
                <a:cubicBezTo>
                  <a:pt x="6301380" y="9377823"/>
                  <a:pt x="6257009" y="9590852"/>
                  <a:pt x="6342434" y="9766727"/>
                </a:cubicBezTo>
                <a:cubicBezTo>
                  <a:pt x="6384555" y="9853447"/>
                  <a:pt x="6524017" y="9831578"/>
                  <a:pt x="6614809" y="9864003"/>
                </a:cubicBezTo>
                <a:cubicBezTo>
                  <a:pt x="6874213" y="9792667"/>
                  <a:pt x="7174691" y="9807193"/>
                  <a:pt x="7393022" y="9649995"/>
                </a:cubicBezTo>
                <a:cubicBezTo>
                  <a:pt x="7574294" y="9519479"/>
                  <a:pt x="7619032" y="8932925"/>
                  <a:pt x="7645941" y="8735595"/>
                </a:cubicBezTo>
                <a:cubicBezTo>
                  <a:pt x="7620000" y="8625348"/>
                  <a:pt x="7624310" y="8503190"/>
                  <a:pt x="7568119" y="8404855"/>
                </a:cubicBezTo>
                <a:cubicBezTo>
                  <a:pt x="7515742" y="8313195"/>
                  <a:pt x="7421819" y="8250408"/>
                  <a:pt x="7334656" y="8190846"/>
                </a:cubicBezTo>
                <a:cubicBezTo>
                  <a:pt x="7031576" y="7983741"/>
                  <a:pt x="6715956" y="7795404"/>
                  <a:pt x="6400800" y="7607186"/>
                </a:cubicBezTo>
                <a:cubicBezTo>
                  <a:pt x="6248830" y="7516426"/>
                  <a:pt x="6078884" y="7455775"/>
                  <a:pt x="5933873" y="7354267"/>
                </a:cubicBezTo>
                <a:cubicBezTo>
                  <a:pt x="5765705" y="7236549"/>
                  <a:pt x="5322427" y="6937375"/>
                  <a:pt x="5175115" y="6790063"/>
                </a:cubicBezTo>
                <a:cubicBezTo>
                  <a:pt x="5096220" y="6711168"/>
                  <a:pt x="5045413" y="6608480"/>
                  <a:pt x="4980562" y="6517689"/>
                </a:cubicBezTo>
                <a:cubicBezTo>
                  <a:pt x="4948967" y="6391310"/>
                  <a:pt x="4895584" y="6225667"/>
                  <a:pt x="4902741" y="6089672"/>
                </a:cubicBezTo>
                <a:cubicBezTo>
                  <a:pt x="4905883" y="6029965"/>
                  <a:pt x="4906645" y="5963044"/>
                  <a:pt x="4941651" y="5914574"/>
                </a:cubicBezTo>
                <a:cubicBezTo>
                  <a:pt x="4995616" y="5839853"/>
                  <a:pt x="5069227" y="5771488"/>
                  <a:pt x="5155660" y="5739476"/>
                </a:cubicBezTo>
                <a:cubicBezTo>
                  <a:pt x="5253152" y="5703368"/>
                  <a:pt x="5363183" y="5726506"/>
                  <a:pt x="5466945" y="5720021"/>
                </a:cubicBezTo>
                <a:cubicBezTo>
                  <a:pt x="5570707" y="5758931"/>
                  <a:pt x="5692748" y="5766230"/>
                  <a:pt x="5778230" y="5836752"/>
                </a:cubicBezTo>
                <a:cubicBezTo>
                  <a:pt x="6147465" y="6141370"/>
                  <a:pt x="6163896" y="6199522"/>
                  <a:pt x="6303524" y="6478778"/>
                </a:cubicBezTo>
                <a:cubicBezTo>
                  <a:pt x="6219218" y="6614965"/>
                  <a:pt x="6182795" y="6796894"/>
                  <a:pt x="6050605" y="6887340"/>
                </a:cubicBezTo>
                <a:cubicBezTo>
                  <a:pt x="5905452" y="6986655"/>
                  <a:pt x="5361315" y="6994762"/>
                  <a:pt x="5175115" y="7004072"/>
                </a:cubicBezTo>
                <a:cubicBezTo>
                  <a:pt x="4961107" y="6984617"/>
                  <a:pt x="4732972" y="7024607"/>
                  <a:pt x="4533090" y="6945706"/>
                </a:cubicBezTo>
                <a:cubicBezTo>
                  <a:pt x="4454672" y="6914751"/>
                  <a:pt x="4462473" y="6792222"/>
                  <a:pt x="4435813" y="6712242"/>
                </a:cubicBezTo>
                <a:cubicBezTo>
                  <a:pt x="4384544" y="6558434"/>
                  <a:pt x="4345022" y="6400957"/>
                  <a:pt x="4299626" y="6245314"/>
                </a:cubicBezTo>
                <a:cubicBezTo>
                  <a:pt x="4253634" y="5754733"/>
                  <a:pt x="4181653" y="5453713"/>
                  <a:pt x="4319081" y="4961263"/>
                </a:cubicBezTo>
                <a:cubicBezTo>
                  <a:pt x="4337458" y="4895411"/>
                  <a:pt x="4665477" y="4614867"/>
                  <a:pt x="4688732" y="4591612"/>
                </a:cubicBezTo>
                <a:cubicBezTo>
                  <a:pt x="4954334" y="4326010"/>
                  <a:pt x="4926585" y="4340331"/>
                  <a:pt x="5136205" y="4046863"/>
                </a:cubicBezTo>
                <a:cubicBezTo>
                  <a:pt x="5154792" y="3922952"/>
                  <a:pt x="5242321" y="3424439"/>
                  <a:pt x="5214026" y="3288106"/>
                </a:cubicBezTo>
                <a:cubicBezTo>
                  <a:pt x="5130963" y="2887893"/>
                  <a:pt x="5060249" y="2554150"/>
                  <a:pt x="4669277" y="2393161"/>
                </a:cubicBezTo>
                <a:cubicBezTo>
                  <a:pt x="4560673" y="2348442"/>
                  <a:pt x="4435813" y="2367220"/>
                  <a:pt x="4319081" y="2354250"/>
                </a:cubicBezTo>
                <a:cubicBezTo>
                  <a:pt x="3902405" y="2402328"/>
                  <a:pt x="3617181" y="2376849"/>
                  <a:pt x="3268494" y="2684991"/>
                </a:cubicBezTo>
                <a:cubicBezTo>
                  <a:pt x="3130961" y="2806531"/>
                  <a:pt x="3073941" y="2996276"/>
                  <a:pt x="2976664" y="3151918"/>
                </a:cubicBezTo>
                <a:cubicBezTo>
                  <a:pt x="2944239" y="3346471"/>
                  <a:pt x="2888921" y="3538572"/>
                  <a:pt x="2879388" y="3735578"/>
                </a:cubicBezTo>
                <a:cubicBezTo>
                  <a:pt x="2869339" y="3943263"/>
                  <a:pt x="2890818" y="4152044"/>
                  <a:pt x="2918298" y="4358148"/>
                </a:cubicBezTo>
                <a:cubicBezTo>
                  <a:pt x="2929956" y="4445581"/>
                  <a:pt x="2971421" y="4526388"/>
                  <a:pt x="2996119" y="4611067"/>
                </a:cubicBezTo>
                <a:cubicBezTo>
                  <a:pt x="3016823" y="4682051"/>
                  <a:pt x="3035030" y="4753740"/>
                  <a:pt x="3054485" y="4825076"/>
                </a:cubicBezTo>
                <a:cubicBezTo>
                  <a:pt x="3035030" y="4961263"/>
                  <a:pt x="3061082" y="5112373"/>
                  <a:pt x="2996119" y="5233638"/>
                </a:cubicBezTo>
                <a:cubicBezTo>
                  <a:pt x="2757054" y="5679893"/>
                  <a:pt x="2762656" y="5257648"/>
                  <a:pt x="2762656" y="5389280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95DBEE-D651-A810-2109-420968C33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6900" y="342900"/>
            <a:ext cx="4020819" cy="173736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dirty="0"/>
              <a:t>Роли пользователей</a:t>
            </a:r>
            <a:br>
              <a:rPr lang="en-US" dirty="0"/>
            </a:br>
            <a:br>
              <a:rPr lang="en-US" dirty="0"/>
            </a:b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272A39A-4059-176F-140E-3B78BFF4F9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25841" y="1783080"/>
            <a:ext cx="3200400" cy="4732020"/>
          </a:xfrm>
        </p:spPr>
        <p:txBody>
          <a:bodyPr>
            <a:noAutofit/>
          </a:bodyPr>
          <a:lstStyle/>
          <a:p>
            <a:r>
              <a:rPr lang="ru-RU" sz="2000" dirty="0">
                <a:solidFill>
                  <a:schemeClr val="tx1"/>
                </a:solidFill>
                <a:latin typeface="Bahnschrift SemiBold" panose="020B0502040204020203" pitchFamily="34" charset="0"/>
              </a:rPr>
              <a:t>Роли:</a:t>
            </a:r>
          </a:p>
          <a:p>
            <a:pPr marL="342900" indent="-342900">
              <a:buFontTx/>
              <a:buChar char="-"/>
            </a:pPr>
            <a:r>
              <a:rPr lang="ru-RU" sz="2000" dirty="0">
                <a:solidFill>
                  <a:schemeClr val="tx1"/>
                </a:solidFill>
                <a:latin typeface="Bahnschrift SemiBold" panose="020B0502040204020203" pitchFamily="34" charset="0"/>
              </a:rPr>
              <a:t>Яхве</a:t>
            </a:r>
          </a:p>
          <a:p>
            <a:pPr marL="342900" indent="-342900">
              <a:buFontTx/>
              <a:buChar char="-"/>
            </a:pPr>
            <a:r>
              <a:rPr lang="ru-RU" sz="2000" dirty="0">
                <a:solidFill>
                  <a:schemeClr val="tx1"/>
                </a:solidFill>
                <a:latin typeface="Bahnschrift SemiBold" panose="020B0502040204020203" pitchFamily="34" charset="0"/>
              </a:rPr>
              <a:t>Группа 1/2/3</a:t>
            </a:r>
          </a:p>
          <a:p>
            <a:pPr marL="342900" indent="-342900">
              <a:buFontTx/>
              <a:buChar char="-"/>
            </a:pPr>
            <a:r>
              <a:rPr lang="ru-RU" sz="2000" dirty="0">
                <a:solidFill>
                  <a:schemeClr val="tx1"/>
                </a:solidFill>
                <a:latin typeface="Bahnschrift SemiBold" panose="020B0502040204020203" pitchFamily="34" charset="0"/>
              </a:rPr>
              <a:t>Курс 1/2/3</a:t>
            </a:r>
          </a:p>
          <a:p>
            <a:pPr marL="342900" indent="-342900">
              <a:buFontTx/>
              <a:buChar char="-"/>
            </a:pPr>
            <a:r>
              <a:rPr lang="ru-RU" sz="2000" dirty="0">
                <a:solidFill>
                  <a:schemeClr val="tx1"/>
                </a:solidFill>
                <a:latin typeface="Bahnschrift SemiBold" panose="020B0502040204020203" pitchFamily="34" charset="0"/>
              </a:rPr>
              <a:t>Позорище</a:t>
            </a:r>
          </a:p>
          <a:p>
            <a:pPr marL="342900" indent="-342900">
              <a:buFontTx/>
              <a:buChar char="-"/>
            </a:pPr>
            <a:r>
              <a:rPr lang="ru-RU" sz="2000" dirty="0" err="1">
                <a:solidFill>
                  <a:schemeClr val="tx1"/>
                </a:solidFill>
                <a:latin typeface="Bahnschrift SemiBold" panose="020B0502040204020203" pitchFamily="34" charset="0"/>
              </a:rPr>
              <a:t>Умочка</a:t>
            </a:r>
            <a:endParaRPr lang="ru-RU" sz="2000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  <a:p>
            <a:pPr marL="342900" indent="-342900">
              <a:buFontTx/>
              <a:buChar char="-"/>
            </a:pPr>
            <a:r>
              <a:rPr lang="ru-RU" sz="2000" dirty="0" err="1">
                <a:solidFill>
                  <a:schemeClr val="tx1"/>
                </a:solidFill>
                <a:latin typeface="Bahnschrift SemiBold" panose="020B0502040204020203" pitchFamily="34" charset="0"/>
              </a:rPr>
              <a:t>Прогулище</a:t>
            </a:r>
            <a:endParaRPr lang="ru-RU" sz="2000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  <a:p>
            <a:pPr marL="342900" indent="-342900">
              <a:buFontTx/>
              <a:buChar char="-"/>
            </a:pPr>
            <a:r>
              <a:rPr lang="ru-RU" sz="2000" dirty="0">
                <a:solidFill>
                  <a:schemeClr val="tx1"/>
                </a:solidFill>
                <a:latin typeface="Bahnschrift SemiBold" panose="020B0502040204020203" pitchFamily="34" charset="0"/>
              </a:rPr>
              <a:t>Машина</a:t>
            </a:r>
          </a:p>
          <a:p>
            <a:pPr marL="342900" indent="-342900">
              <a:buFontTx/>
              <a:buChar char="-"/>
            </a:pPr>
            <a:r>
              <a:rPr lang="ru-RU" sz="2000" dirty="0">
                <a:solidFill>
                  <a:schemeClr val="tx1"/>
                </a:solidFill>
                <a:latin typeface="Bahnschrift SemiBold" panose="020B0502040204020203" pitchFamily="34" charset="0"/>
              </a:rPr>
              <a:t>Позорище позорное</a:t>
            </a:r>
          </a:p>
          <a:p>
            <a:pPr marL="342900" indent="-342900">
              <a:buFontTx/>
              <a:buChar char="-"/>
            </a:pPr>
            <a:endParaRPr lang="ru-RU" sz="2000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  <a:p>
            <a:endParaRPr lang="ru-RU" sz="2000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5DA1B0C4-9D0F-837C-5D66-BDF55D1A4699}"/>
              </a:ext>
            </a:extLst>
          </p:cNvPr>
          <p:cNvSpPr/>
          <p:nvPr/>
        </p:nvSpPr>
        <p:spPr>
          <a:xfrm>
            <a:off x="11379200" y="6172200"/>
            <a:ext cx="528321" cy="492761"/>
          </a:xfrm>
          <a:prstGeom prst="ellipse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8445"/>
                      </a14:imgEffect>
                      <a14:imgEffect>
                        <a14:saturation sat="12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6ECE676-FE31-F253-7D40-C6FE8E6F05EE}"/>
              </a:ext>
            </a:extLst>
          </p:cNvPr>
          <p:cNvSpPr/>
          <p:nvPr/>
        </p:nvSpPr>
        <p:spPr>
          <a:xfrm>
            <a:off x="1471448" y="342900"/>
            <a:ext cx="5097518" cy="60684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AD0C81BD-60B5-1D80-D2B1-7D2BE1C110C8}"/>
              </a:ext>
            </a:extLst>
          </p:cNvPr>
          <p:cNvSpPr txBox="1">
            <a:spLocks/>
          </p:cNvSpPr>
          <p:nvPr/>
        </p:nvSpPr>
        <p:spPr>
          <a:xfrm>
            <a:off x="3548430" y="446690"/>
            <a:ext cx="2330384" cy="640080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solidFill>
                  <a:srgbClr val="C00000"/>
                </a:solidFill>
                <a:latin typeface="Bahnschrift SemiBold" panose="020B0502040204020203" pitchFamily="34" charset="0"/>
              </a:rPr>
              <a:t>Роли</a:t>
            </a:r>
            <a:r>
              <a:rPr lang="ru-RU" sz="2400" dirty="0">
                <a:latin typeface="Bahnschrift SemiBold" panose="020B0502040204020203" pitchFamily="34" charset="0"/>
              </a:rPr>
              <a:t>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D91D7D2-6C75-2EDB-B67E-2B7D5F09C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5332" y="919130"/>
            <a:ext cx="3543482" cy="497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162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EF90F8BA-7C4A-FB0D-3E03-B75082064FBF}"/>
              </a:ext>
            </a:extLst>
          </p:cNvPr>
          <p:cNvSpPr/>
          <p:nvPr/>
        </p:nvSpPr>
        <p:spPr>
          <a:xfrm rot="752217">
            <a:off x="-1832043" y="-6741542"/>
            <a:ext cx="18229634" cy="20645883"/>
          </a:xfrm>
          <a:custGeom>
            <a:avLst/>
            <a:gdLst>
              <a:gd name="connsiteX0" fmla="*/ 0 w 12261196"/>
              <a:gd name="connsiteY0" fmla="*/ 15877778 h 20645883"/>
              <a:gd name="connsiteX1" fmla="*/ 58366 w 12261196"/>
              <a:gd name="connsiteY1" fmla="*/ 15741591 h 20645883"/>
              <a:gd name="connsiteX2" fmla="*/ 466928 w 12261196"/>
              <a:gd name="connsiteY2" fmla="*/ 6441948 h 20645883"/>
              <a:gd name="connsiteX3" fmla="*/ 194553 w 12261196"/>
              <a:gd name="connsiteY3" fmla="*/ 5177353 h 20645883"/>
              <a:gd name="connsiteX4" fmla="*/ 1070043 w 12261196"/>
              <a:gd name="connsiteY4" fmla="*/ 10391378 h 20645883"/>
              <a:gd name="connsiteX5" fmla="*/ 2509736 w 12261196"/>
              <a:gd name="connsiteY5" fmla="*/ 17803855 h 20645883"/>
              <a:gd name="connsiteX6" fmla="*/ 2431915 w 12261196"/>
              <a:gd name="connsiteY6" fmla="*/ 9126782 h 20645883"/>
              <a:gd name="connsiteX7" fmla="*/ 778213 w 12261196"/>
              <a:gd name="connsiteY7" fmla="*/ 1013914 h 20645883"/>
              <a:gd name="connsiteX8" fmla="*/ 680936 w 12261196"/>
              <a:gd name="connsiteY8" fmla="*/ 1130646 h 20645883"/>
              <a:gd name="connsiteX9" fmla="*/ 4163438 w 12261196"/>
              <a:gd name="connsiteY9" fmla="*/ 15877778 h 20645883"/>
              <a:gd name="connsiteX10" fmla="*/ 4202349 w 12261196"/>
              <a:gd name="connsiteY10" fmla="*/ 14204621 h 20645883"/>
              <a:gd name="connsiteX11" fmla="*/ 4046706 w 12261196"/>
              <a:gd name="connsiteY11" fmla="*/ 9515889 h 20645883"/>
              <a:gd name="connsiteX12" fmla="*/ 3813243 w 12261196"/>
              <a:gd name="connsiteY12" fmla="*/ 7725999 h 20645883"/>
              <a:gd name="connsiteX13" fmla="*/ 5758775 w 12261196"/>
              <a:gd name="connsiteY13" fmla="*/ 15858323 h 20645883"/>
              <a:gd name="connsiteX14" fmla="*/ 5661498 w 12261196"/>
              <a:gd name="connsiteY14" fmla="*/ 10508110 h 20645883"/>
              <a:gd name="connsiteX15" fmla="*/ 4863830 w 12261196"/>
              <a:gd name="connsiteY15" fmla="*/ 5255174 h 20645883"/>
              <a:gd name="connsiteX16" fmla="*/ 4902740 w 12261196"/>
              <a:gd name="connsiteY16" fmla="*/ 6247395 h 20645883"/>
              <a:gd name="connsiteX17" fmla="*/ 6692630 w 12261196"/>
              <a:gd name="connsiteY17" fmla="*/ 18465336 h 20645883"/>
              <a:gd name="connsiteX18" fmla="*/ 5350213 w 12261196"/>
              <a:gd name="connsiteY18" fmla="*/ 3212365 h 20645883"/>
              <a:gd name="connsiteX19" fmla="*/ 5019472 w 12261196"/>
              <a:gd name="connsiteY19" fmla="*/ 3153999 h 20645883"/>
              <a:gd name="connsiteX20" fmla="*/ 6284068 w 12261196"/>
              <a:gd name="connsiteY20" fmla="*/ 16869999 h 20645883"/>
              <a:gd name="connsiteX21" fmla="*/ 8132323 w 12261196"/>
              <a:gd name="connsiteY21" fmla="*/ 20449778 h 20645883"/>
              <a:gd name="connsiteX22" fmla="*/ 8326877 w 12261196"/>
              <a:gd name="connsiteY22" fmla="*/ 14438085 h 20645883"/>
              <a:gd name="connsiteX23" fmla="*/ 6147881 w 12261196"/>
              <a:gd name="connsiteY23" fmla="*/ 1189012 h 20645883"/>
              <a:gd name="connsiteX24" fmla="*/ 4688732 w 12261196"/>
              <a:gd name="connsiteY24" fmla="*/ 177336 h 20645883"/>
              <a:gd name="connsiteX25" fmla="*/ 7568119 w 12261196"/>
              <a:gd name="connsiteY25" fmla="*/ 18504246 h 20645883"/>
              <a:gd name="connsiteX26" fmla="*/ 7918315 w 12261196"/>
              <a:gd name="connsiteY26" fmla="*/ 12628740 h 20645883"/>
              <a:gd name="connsiteX27" fmla="*/ 6498077 w 12261196"/>
              <a:gd name="connsiteY27" fmla="*/ 3309642 h 20645883"/>
              <a:gd name="connsiteX28" fmla="*/ 10389140 w 12261196"/>
              <a:gd name="connsiteY28" fmla="*/ 20449778 h 20645883"/>
              <a:gd name="connsiteX29" fmla="*/ 10486417 w 12261196"/>
              <a:gd name="connsiteY29" fmla="*/ 13445863 h 20645883"/>
              <a:gd name="connsiteX30" fmla="*/ 8404698 w 12261196"/>
              <a:gd name="connsiteY30" fmla="*/ 1655940 h 20645883"/>
              <a:gd name="connsiteX31" fmla="*/ 7334655 w 12261196"/>
              <a:gd name="connsiteY31" fmla="*/ 566442 h 20645883"/>
              <a:gd name="connsiteX32" fmla="*/ 9786026 w 12261196"/>
              <a:gd name="connsiteY32" fmla="*/ 18134595 h 20645883"/>
              <a:gd name="connsiteX33" fmla="*/ 8210145 w 12261196"/>
              <a:gd name="connsiteY33" fmla="*/ 3873846 h 20645883"/>
              <a:gd name="connsiteX34" fmla="*/ 7957226 w 12261196"/>
              <a:gd name="connsiteY34" fmla="*/ 3776570 h 20645883"/>
              <a:gd name="connsiteX35" fmla="*/ 12120664 w 12261196"/>
              <a:gd name="connsiteY35" fmla="*/ 17084008 h 20645883"/>
              <a:gd name="connsiteX36" fmla="*/ 11887200 w 12261196"/>
              <a:gd name="connsiteY36" fmla="*/ 15099565 h 20645883"/>
              <a:gd name="connsiteX37" fmla="*/ 11478638 w 12261196"/>
              <a:gd name="connsiteY37" fmla="*/ 13815514 h 20645883"/>
              <a:gd name="connsiteX38" fmla="*/ 11439728 w 12261196"/>
              <a:gd name="connsiteY38" fmla="*/ 14165710 h 2064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2261196" h="20645883">
                <a:moveTo>
                  <a:pt x="0" y="15877778"/>
                </a:moveTo>
                <a:cubicBezTo>
                  <a:pt x="19455" y="15832382"/>
                  <a:pt x="51302" y="15790472"/>
                  <a:pt x="58366" y="15741591"/>
                </a:cubicBezTo>
                <a:cubicBezTo>
                  <a:pt x="655586" y="11608827"/>
                  <a:pt x="669906" y="11543457"/>
                  <a:pt x="466928" y="6441948"/>
                </a:cubicBezTo>
                <a:cubicBezTo>
                  <a:pt x="449785" y="6011090"/>
                  <a:pt x="129460" y="4751096"/>
                  <a:pt x="194553" y="5177353"/>
                </a:cubicBezTo>
                <a:cubicBezTo>
                  <a:pt x="460594" y="6919495"/>
                  <a:pt x="752201" y="8657938"/>
                  <a:pt x="1070043" y="10391378"/>
                </a:cubicBezTo>
                <a:cubicBezTo>
                  <a:pt x="1523989" y="12867103"/>
                  <a:pt x="2029838" y="15333029"/>
                  <a:pt x="2509736" y="17803855"/>
                </a:cubicBezTo>
                <a:cubicBezTo>
                  <a:pt x="2831524" y="14714701"/>
                  <a:pt x="2968580" y="13779781"/>
                  <a:pt x="2431915" y="9126782"/>
                </a:cubicBezTo>
                <a:cubicBezTo>
                  <a:pt x="2115692" y="6385059"/>
                  <a:pt x="1329447" y="3718203"/>
                  <a:pt x="778213" y="1013914"/>
                </a:cubicBezTo>
                <a:cubicBezTo>
                  <a:pt x="745787" y="1052825"/>
                  <a:pt x="672015" y="1080787"/>
                  <a:pt x="680936" y="1130646"/>
                </a:cubicBezTo>
                <a:cubicBezTo>
                  <a:pt x="2548860" y="11570267"/>
                  <a:pt x="1694114" y="8205232"/>
                  <a:pt x="4163438" y="15877778"/>
                </a:cubicBezTo>
                <a:cubicBezTo>
                  <a:pt x="4176408" y="15320059"/>
                  <a:pt x="4212583" y="14762397"/>
                  <a:pt x="4202349" y="14204621"/>
                </a:cubicBezTo>
                <a:cubicBezTo>
                  <a:pt x="4173661" y="12641113"/>
                  <a:pt x="4140457" y="11076848"/>
                  <a:pt x="4046706" y="9515889"/>
                </a:cubicBezTo>
                <a:cubicBezTo>
                  <a:pt x="4010634" y="8915287"/>
                  <a:pt x="3681093" y="7139007"/>
                  <a:pt x="3813243" y="7725999"/>
                </a:cubicBezTo>
                <a:cubicBezTo>
                  <a:pt x="5541417" y="15402311"/>
                  <a:pt x="4566034" y="12791278"/>
                  <a:pt x="5758775" y="15858323"/>
                </a:cubicBezTo>
                <a:cubicBezTo>
                  <a:pt x="5726349" y="14074919"/>
                  <a:pt x="5811515" y="12285489"/>
                  <a:pt x="5661498" y="10508110"/>
                </a:cubicBezTo>
                <a:cubicBezTo>
                  <a:pt x="5512544" y="8743333"/>
                  <a:pt x="5174338" y="6998793"/>
                  <a:pt x="4863830" y="5255174"/>
                </a:cubicBezTo>
                <a:cubicBezTo>
                  <a:pt x="4805799" y="4929306"/>
                  <a:pt x="4861443" y="5918987"/>
                  <a:pt x="4902740" y="6247395"/>
                </a:cubicBezTo>
                <a:cubicBezTo>
                  <a:pt x="5897049" y="14154517"/>
                  <a:pt x="5723429" y="12900245"/>
                  <a:pt x="6692630" y="18465336"/>
                </a:cubicBezTo>
                <a:cubicBezTo>
                  <a:pt x="6746591" y="10856646"/>
                  <a:pt x="7002513" y="12694318"/>
                  <a:pt x="5350213" y="3212365"/>
                </a:cubicBezTo>
                <a:cubicBezTo>
                  <a:pt x="5330994" y="3102076"/>
                  <a:pt x="5129719" y="3173454"/>
                  <a:pt x="5019472" y="3153999"/>
                </a:cubicBezTo>
                <a:cubicBezTo>
                  <a:pt x="5441004" y="7725999"/>
                  <a:pt x="5470788" y="12351211"/>
                  <a:pt x="6284068" y="16869999"/>
                </a:cubicBezTo>
                <a:cubicBezTo>
                  <a:pt x="6521941" y="18191682"/>
                  <a:pt x="7268568" y="21478057"/>
                  <a:pt x="8132323" y="20449778"/>
                </a:cubicBezTo>
                <a:cubicBezTo>
                  <a:pt x="9421889" y="18914581"/>
                  <a:pt x="8262026" y="16441983"/>
                  <a:pt x="8326877" y="14438085"/>
                </a:cubicBezTo>
                <a:cubicBezTo>
                  <a:pt x="7600545" y="10021727"/>
                  <a:pt x="7254264" y="5525795"/>
                  <a:pt x="6147881" y="1189012"/>
                </a:cubicBezTo>
                <a:cubicBezTo>
                  <a:pt x="6001576" y="615528"/>
                  <a:pt x="4713587" y="-413994"/>
                  <a:pt x="4688732" y="177336"/>
                </a:cubicBezTo>
                <a:cubicBezTo>
                  <a:pt x="4303490" y="9342879"/>
                  <a:pt x="5330473" y="11145390"/>
                  <a:pt x="7568119" y="18504246"/>
                </a:cubicBezTo>
                <a:cubicBezTo>
                  <a:pt x="7684851" y="16545744"/>
                  <a:pt x="8028338" y="14587630"/>
                  <a:pt x="7918315" y="12628740"/>
                </a:cubicBezTo>
                <a:cubicBezTo>
                  <a:pt x="7205615" y="-60434"/>
                  <a:pt x="7409536" y="-538738"/>
                  <a:pt x="6498077" y="3309642"/>
                </a:cubicBezTo>
                <a:cubicBezTo>
                  <a:pt x="6626323" y="4367106"/>
                  <a:pt x="7811803" y="19561642"/>
                  <a:pt x="10389140" y="20449778"/>
                </a:cubicBezTo>
                <a:cubicBezTo>
                  <a:pt x="12596615" y="21210462"/>
                  <a:pt x="10453991" y="15780501"/>
                  <a:pt x="10486417" y="13445863"/>
                </a:cubicBezTo>
                <a:cubicBezTo>
                  <a:pt x="9792511" y="9515889"/>
                  <a:pt x="9353300" y="5532325"/>
                  <a:pt x="8404698" y="1655940"/>
                </a:cubicBezTo>
                <a:cubicBezTo>
                  <a:pt x="8283702" y="1161500"/>
                  <a:pt x="7339176" y="57433"/>
                  <a:pt x="7334655" y="566442"/>
                </a:cubicBezTo>
                <a:cubicBezTo>
                  <a:pt x="7250979" y="9988296"/>
                  <a:pt x="7839108" y="10859274"/>
                  <a:pt x="9786026" y="18134595"/>
                </a:cubicBezTo>
                <a:cubicBezTo>
                  <a:pt x="9672025" y="10895621"/>
                  <a:pt x="9944152" y="13198955"/>
                  <a:pt x="8210145" y="3873846"/>
                </a:cubicBezTo>
                <a:cubicBezTo>
                  <a:pt x="8193632" y="3785041"/>
                  <a:pt x="8041532" y="3808995"/>
                  <a:pt x="7957226" y="3776570"/>
                </a:cubicBezTo>
                <a:cubicBezTo>
                  <a:pt x="8706712" y="6822209"/>
                  <a:pt x="9905044" y="13832826"/>
                  <a:pt x="12120664" y="17084008"/>
                </a:cubicBezTo>
                <a:cubicBezTo>
                  <a:pt x="12495744" y="17634397"/>
                  <a:pt x="12015577" y="15753119"/>
                  <a:pt x="11887200" y="15099565"/>
                </a:cubicBezTo>
                <a:cubicBezTo>
                  <a:pt x="11800626" y="14658826"/>
                  <a:pt x="11614825" y="14243531"/>
                  <a:pt x="11478638" y="13815514"/>
                </a:cubicBezTo>
                <a:cubicBezTo>
                  <a:pt x="11451099" y="14035828"/>
                  <a:pt x="11464385" y="13919132"/>
                  <a:pt x="11439728" y="14165710"/>
                </a:cubicBezTo>
              </a:path>
            </a:pathLst>
          </a:custGeom>
          <a:noFill/>
          <a:ln w="76200">
            <a:solidFill>
              <a:srgbClr val="EC9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олилиния: фигура 12">
            <a:extLst>
              <a:ext uri="{FF2B5EF4-FFF2-40B4-BE49-F238E27FC236}">
                <a16:creationId xmlns:a16="http://schemas.microsoft.com/office/drawing/2014/main" id="{722F6D4A-1090-BFFB-6FAD-8A1A37E2115B}"/>
              </a:ext>
            </a:extLst>
          </p:cNvPr>
          <p:cNvSpPr/>
          <p:nvPr/>
        </p:nvSpPr>
        <p:spPr>
          <a:xfrm rot="752217">
            <a:off x="-1984443" y="-6893942"/>
            <a:ext cx="18229634" cy="20645883"/>
          </a:xfrm>
          <a:custGeom>
            <a:avLst/>
            <a:gdLst>
              <a:gd name="connsiteX0" fmla="*/ 0 w 12261196"/>
              <a:gd name="connsiteY0" fmla="*/ 15877778 h 20645883"/>
              <a:gd name="connsiteX1" fmla="*/ 58366 w 12261196"/>
              <a:gd name="connsiteY1" fmla="*/ 15741591 h 20645883"/>
              <a:gd name="connsiteX2" fmla="*/ 466928 w 12261196"/>
              <a:gd name="connsiteY2" fmla="*/ 6441948 h 20645883"/>
              <a:gd name="connsiteX3" fmla="*/ 194553 w 12261196"/>
              <a:gd name="connsiteY3" fmla="*/ 5177353 h 20645883"/>
              <a:gd name="connsiteX4" fmla="*/ 1070043 w 12261196"/>
              <a:gd name="connsiteY4" fmla="*/ 10391378 h 20645883"/>
              <a:gd name="connsiteX5" fmla="*/ 2509736 w 12261196"/>
              <a:gd name="connsiteY5" fmla="*/ 17803855 h 20645883"/>
              <a:gd name="connsiteX6" fmla="*/ 2431915 w 12261196"/>
              <a:gd name="connsiteY6" fmla="*/ 9126782 h 20645883"/>
              <a:gd name="connsiteX7" fmla="*/ 778213 w 12261196"/>
              <a:gd name="connsiteY7" fmla="*/ 1013914 h 20645883"/>
              <a:gd name="connsiteX8" fmla="*/ 680936 w 12261196"/>
              <a:gd name="connsiteY8" fmla="*/ 1130646 h 20645883"/>
              <a:gd name="connsiteX9" fmla="*/ 4163438 w 12261196"/>
              <a:gd name="connsiteY9" fmla="*/ 15877778 h 20645883"/>
              <a:gd name="connsiteX10" fmla="*/ 4202349 w 12261196"/>
              <a:gd name="connsiteY10" fmla="*/ 14204621 h 20645883"/>
              <a:gd name="connsiteX11" fmla="*/ 4046706 w 12261196"/>
              <a:gd name="connsiteY11" fmla="*/ 9515889 h 20645883"/>
              <a:gd name="connsiteX12" fmla="*/ 3813243 w 12261196"/>
              <a:gd name="connsiteY12" fmla="*/ 7725999 h 20645883"/>
              <a:gd name="connsiteX13" fmla="*/ 5758775 w 12261196"/>
              <a:gd name="connsiteY13" fmla="*/ 15858323 h 20645883"/>
              <a:gd name="connsiteX14" fmla="*/ 5661498 w 12261196"/>
              <a:gd name="connsiteY14" fmla="*/ 10508110 h 20645883"/>
              <a:gd name="connsiteX15" fmla="*/ 4863830 w 12261196"/>
              <a:gd name="connsiteY15" fmla="*/ 5255174 h 20645883"/>
              <a:gd name="connsiteX16" fmla="*/ 4902740 w 12261196"/>
              <a:gd name="connsiteY16" fmla="*/ 6247395 h 20645883"/>
              <a:gd name="connsiteX17" fmla="*/ 6692630 w 12261196"/>
              <a:gd name="connsiteY17" fmla="*/ 18465336 h 20645883"/>
              <a:gd name="connsiteX18" fmla="*/ 5350213 w 12261196"/>
              <a:gd name="connsiteY18" fmla="*/ 3212365 h 20645883"/>
              <a:gd name="connsiteX19" fmla="*/ 5019472 w 12261196"/>
              <a:gd name="connsiteY19" fmla="*/ 3153999 h 20645883"/>
              <a:gd name="connsiteX20" fmla="*/ 6284068 w 12261196"/>
              <a:gd name="connsiteY20" fmla="*/ 16869999 h 20645883"/>
              <a:gd name="connsiteX21" fmla="*/ 8132323 w 12261196"/>
              <a:gd name="connsiteY21" fmla="*/ 20449778 h 20645883"/>
              <a:gd name="connsiteX22" fmla="*/ 8326877 w 12261196"/>
              <a:gd name="connsiteY22" fmla="*/ 14438085 h 20645883"/>
              <a:gd name="connsiteX23" fmla="*/ 6147881 w 12261196"/>
              <a:gd name="connsiteY23" fmla="*/ 1189012 h 20645883"/>
              <a:gd name="connsiteX24" fmla="*/ 4688732 w 12261196"/>
              <a:gd name="connsiteY24" fmla="*/ 177336 h 20645883"/>
              <a:gd name="connsiteX25" fmla="*/ 7568119 w 12261196"/>
              <a:gd name="connsiteY25" fmla="*/ 18504246 h 20645883"/>
              <a:gd name="connsiteX26" fmla="*/ 7918315 w 12261196"/>
              <a:gd name="connsiteY26" fmla="*/ 12628740 h 20645883"/>
              <a:gd name="connsiteX27" fmla="*/ 6498077 w 12261196"/>
              <a:gd name="connsiteY27" fmla="*/ 3309642 h 20645883"/>
              <a:gd name="connsiteX28" fmla="*/ 10389140 w 12261196"/>
              <a:gd name="connsiteY28" fmla="*/ 20449778 h 20645883"/>
              <a:gd name="connsiteX29" fmla="*/ 10486417 w 12261196"/>
              <a:gd name="connsiteY29" fmla="*/ 13445863 h 20645883"/>
              <a:gd name="connsiteX30" fmla="*/ 8404698 w 12261196"/>
              <a:gd name="connsiteY30" fmla="*/ 1655940 h 20645883"/>
              <a:gd name="connsiteX31" fmla="*/ 7334655 w 12261196"/>
              <a:gd name="connsiteY31" fmla="*/ 566442 h 20645883"/>
              <a:gd name="connsiteX32" fmla="*/ 9786026 w 12261196"/>
              <a:gd name="connsiteY32" fmla="*/ 18134595 h 20645883"/>
              <a:gd name="connsiteX33" fmla="*/ 8210145 w 12261196"/>
              <a:gd name="connsiteY33" fmla="*/ 3873846 h 20645883"/>
              <a:gd name="connsiteX34" fmla="*/ 7957226 w 12261196"/>
              <a:gd name="connsiteY34" fmla="*/ 3776570 h 20645883"/>
              <a:gd name="connsiteX35" fmla="*/ 12120664 w 12261196"/>
              <a:gd name="connsiteY35" fmla="*/ 17084008 h 20645883"/>
              <a:gd name="connsiteX36" fmla="*/ 11887200 w 12261196"/>
              <a:gd name="connsiteY36" fmla="*/ 15099565 h 20645883"/>
              <a:gd name="connsiteX37" fmla="*/ 11478638 w 12261196"/>
              <a:gd name="connsiteY37" fmla="*/ 13815514 h 20645883"/>
              <a:gd name="connsiteX38" fmla="*/ 11439728 w 12261196"/>
              <a:gd name="connsiteY38" fmla="*/ 14165710 h 2064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2261196" h="20645883">
                <a:moveTo>
                  <a:pt x="0" y="15877778"/>
                </a:moveTo>
                <a:cubicBezTo>
                  <a:pt x="19455" y="15832382"/>
                  <a:pt x="51302" y="15790472"/>
                  <a:pt x="58366" y="15741591"/>
                </a:cubicBezTo>
                <a:cubicBezTo>
                  <a:pt x="655586" y="11608827"/>
                  <a:pt x="669906" y="11543457"/>
                  <a:pt x="466928" y="6441948"/>
                </a:cubicBezTo>
                <a:cubicBezTo>
                  <a:pt x="449785" y="6011090"/>
                  <a:pt x="129460" y="4751096"/>
                  <a:pt x="194553" y="5177353"/>
                </a:cubicBezTo>
                <a:cubicBezTo>
                  <a:pt x="460594" y="6919495"/>
                  <a:pt x="752201" y="8657938"/>
                  <a:pt x="1070043" y="10391378"/>
                </a:cubicBezTo>
                <a:cubicBezTo>
                  <a:pt x="1523989" y="12867103"/>
                  <a:pt x="2029838" y="15333029"/>
                  <a:pt x="2509736" y="17803855"/>
                </a:cubicBezTo>
                <a:cubicBezTo>
                  <a:pt x="2831524" y="14714701"/>
                  <a:pt x="2968580" y="13779781"/>
                  <a:pt x="2431915" y="9126782"/>
                </a:cubicBezTo>
                <a:cubicBezTo>
                  <a:pt x="2115692" y="6385059"/>
                  <a:pt x="1329447" y="3718203"/>
                  <a:pt x="778213" y="1013914"/>
                </a:cubicBezTo>
                <a:cubicBezTo>
                  <a:pt x="745787" y="1052825"/>
                  <a:pt x="672015" y="1080787"/>
                  <a:pt x="680936" y="1130646"/>
                </a:cubicBezTo>
                <a:cubicBezTo>
                  <a:pt x="2548860" y="11570267"/>
                  <a:pt x="1694114" y="8205232"/>
                  <a:pt x="4163438" y="15877778"/>
                </a:cubicBezTo>
                <a:cubicBezTo>
                  <a:pt x="4176408" y="15320059"/>
                  <a:pt x="4212583" y="14762397"/>
                  <a:pt x="4202349" y="14204621"/>
                </a:cubicBezTo>
                <a:cubicBezTo>
                  <a:pt x="4173661" y="12641113"/>
                  <a:pt x="4140457" y="11076848"/>
                  <a:pt x="4046706" y="9515889"/>
                </a:cubicBezTo>
                <a:cubicBezTo>
                  <a:pt x="4010634" y="8915287"/>
                  <a:pt x="3681093" y="7139007"/>
                  <a:pt x="3813243" y="7725999"/>
                </a:cubicBezTo>
                <a:cubicBezTo>
                  <a:pt x="5541417" y="15402311"/>
                  <a:pt x="4566034" y="12791278"/>
                  <a:pt x="5758775" y="15858323"/>
                </a:cubicBezTo>
                <a:cubicBezTo>
                  <a:pt x="5726349" y="14074919"/>
                  <a:pt x="5811515" y="12285489"/>
                  <a:pt x="5661498" y="10508110"/>
                </a:cubicBezTo>
                <a:cubicBezTo>
                  <a:pt x="5512544" y="8743333"/>
                  <a:pt x="5174338" y="6998793"/>
                  <a:pt x="4863830" y="5255174"/>
                </a:cubicBezTo>
                <a:cubicBezTo>
                  <a:pt x="4805799" y="4929306"/>
                  <a:pt x="4861443" y="5918987"/>
                  <a:pt x="4902740" y="6247395"/>
                </a:cubicBezTo>
                <a:cubicBezTo>
                  <a:pt x="5897049" y="14154517"/>
                  <a:pt x="5723429" y="12900245"/>
                  <a:pt x="6692630" y="18465336"/>
                </a:cubicBezTo>
                <a:cubicBezTo>
                  <a:pt x="6746591" y="10856646"/>
                  <a:pt x="7002513" y="12694318"/>
                  <a:pt x="5350213" y="3212365"/>
                </a:cubicBezTo>
                <a:cubicBezTo>
                  <a:pt x="5330994" y="3102076"/>
                  <a:pt x="5129719" y="3173454"/>
                  <a:pt x="5019472" y="3153999"/>
                </a:cubicBezTo>
                <a:cubicBezTo>
                  <a:pt x="5441004" y="7725999"/>
                  <a:pt x="5470788" y="12351211"/>
                  <a:pt x="6284068" y="16869999"/>
                </a:cubicBezTo>
                <a:cubicBezTo>
                  <a:pt x="6521941" y="18191682"/>
                  <a:pt x="7268568" y="21478057"/>
                  <a:pt x="8132323" y="20449778"/>
                </a:cubicBezTo>
                <a:cubicBezTo>
                  <a:pt x="9421889" y="18914581"/>
                  <a:pt x="8262026" y="16441983"/>
                  <a:pt x="8326877" y="14438085"/>
                </a:cubicBezTo>
                <a:cubicBezTo>
                  <a:pt x="7600545" y="10021727"/>
                  <a:pt x="7254264" y="5525795"/>
                  <a:pt x="6147881" y="1189012"/>
                </a:cubicBezTo>
                <a:cubicBezTo>
                  <a:pt x="6001576" y="615528"/>
                  <a:pt x="4713587" y="-413994"/>
                  <a:pt x="4688732" y="177336"/>
                </a:cubicBezTo>
                <a:cubicBezTo>
                  <a:pt x="4303490" y="9342879"/>
                  <a:pt x="5330473" y="11145390"/>
                  <a:pt x="7568119" y="18504246"/>
                </a:cubicBezTo>
                <a:cubicBezTo>
                  <a:pt x="7684851" y="16545744"/>
                  <a:pt x="8028338" y="14587630"/>
                  <a:pt x="7918315" y="12628740"/>
                </a:cubicBezTo>
                <a:cubicBezTo>
                  <a:pt x="7205615" y="-60434"/>
                  <a:pt x="7409536" y="-538738"/>
                  <a:pt x="6498077" y="3309642"/>
                </a:cubicBezTo>
                <a:cubicBezTo>
                  <a:pt x="6626323" y="4367106"/>
                  <a:pt x="7811803" y="19561642"/>
                  <a:pt x="10389140" y="20449778"/>
                </a:cubicBezTo>
                <a:cubicBezTo>
                  <a:pt x="12596615" y="21210462"/>
                  <a:pt x="10453991" y="15780501"/>
                  <a:pt x="10486417" y="13445863"/>
                </a:cubicBezTo>
                <a:cubicBezTo>
                  <a:pt x="9792511" y="9515889"/>
                  <a:pt x="9353300" y="5532325"/>
                  <a:pt x="8404698" y="1655940"/>
                </a:cubicBezTo>
                <a:cubicBezTo>
                  <a:pt x="8283702" y="1161500"/>
                  <a:pt x="7339176" y="57433"/>
                  <a:pt x="7334655" y="566442"/>
                </a:cubicBezTo>
                <a:cubicBezTo>
                  <a:pt x="7250979" y="9988296"/>
                  <a:pt x="7839108" y="10859274"/>
                  <a:pt x="9786026" y="18134595"/>
                </a:cubicBezTo>
                <a:cubicBezTo>
                  <a:pt x="9672025" y="10895621"/>
                  <a:pt x="9944152" y="13198955"/>
                  <a:pt x="8210145" y="3873846"/>
                </a:cubicBezTo>
                <a:cubicBezTo>
                  <a:pt x="8193632" y="3785041"/>
                  <a:pt x="8041532" y="3808995"/>
                  <a:pt x="7957226" y="3776570"/>
                </a:cubicBezTo>
                <a:cubicBezTo>
                  <a:pt x="8706712" y="6822209"/>
                  <a:pt x="9905044" y="13832826"/>
                  <a:pt x="12120664" y="17084008"/>
                </a:cubicBezTo>
                <a:cubicBezTo>
                  <a:pt x="12495744" y="17634397"/>
                  <a:pt x="12015577" y="15753119"/>
                  <a:pt x="11887200" y="15099565"/>
                </a:cubicBezTo>
                <a:cubicBezTo>
                  <a:pt x="11800626" y="14658826"/>
                  <a:pt x="11614825" y="14243531"/>
                  <a:pt x="11478638" y="13815514"/>
                </a:cubicBezTo>
                <a:cubicBezTo>
                  <a:pt x="11451099" y="14035828"/>
                  <a:pt x="11464385" y="13919132"/>
                  <a:pt x="11439728" y="1416571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DD51AF40-CBB9-8778-C66B-429132B0D7F2}"/>
              </a:ext>
            </a:extLst>
          </p:cNvPr>
          <p:cNvSpPr/>
          <p:nvPr/>
        </p:nvSpPr>
        <p:spPr>
          <a:xfrm>
            <a:off x="2137664" y="179832"/>
            <a:ext cx="7904480" cy="64008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4C3CEE-D513-02B8-F403-8150D9DBB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696" y="179832"/>
            <a:ext cx="8662416" cy="640080"/>
          </a:xfrm>
        </p:spPr>
        <p:txBody>
          <a:bodyPr>
            <a:normAutofit/>
          </a:bodyPr>
          <a:lstStyle/>
          <a:p>
            <a:pPr algn="ctr"/>
            <a:r>
              <a:rPr lang="ru-RU" sz="3200" dirty="0"/>
              <a:t>Система контроля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C95251E0-EAC3-135F-29EE-B0AD21264B74}"/>
              </a:ext>
            </a:extLst>
          </p:cNvPr>
          <p:cNvSpPr/>
          <p:nvPr/>
        </p:nvSpPr>
        <p:spPr>
          <a:xfrm>
            <a:off x="298494" y="6194431"/>
            <a:ext cx="528321" cy="492761"/>
          </a:xfrm>
          <a:prstGeom prst="ellipse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8445"/>
                      </a14:imgEffect>
                      <a14:imgEffect>
                        <a14:saturation sat="12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EFEE172-946E-ECF3-756F-95549F40FABF}"/>
              </a:ext>
            </a:extLst>
          </p:cNvPr>
          <p:cNvSpPr/>
          <p:nvPr/>
        </p:nvSpPr>
        <p:spPr>
          <a:xfrm>
            <a:off x="6452196" y="972312"/>
            <a:ext cx="4951528" cy="58582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D533844-48BC-A248-AE35-ACFA6D8052E1}"/>
              </a:ext>
            </a:extLst>
          </p:cNvPr>
          <p:cNvSpPr/>
          <p:nvPr/>
        </p:nvSpPr>
        <p:spPr>
          <a:xfrm>
            <a:off x="382959" y="1732891"/>
            <a:ext cx="5628015" cy="369701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905D7C6-32E1-1C13-D8CD-5930CEE34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46499" y="879174"/>
            <a:ext cx="2501053" cy="640080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ru-RU" sz="2400" dirty="0">
                <a:latin typeface="Bahnschrift SemiBold" panose="020B0502040204020203" pitchFamily="34" charset="0"/>
              </a:rPr>
              <a:t>Кик с сервера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853BC3B-F3D2-21F8-98F4-0F4F032FC4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137664" y="1789396"/>
            <a:ext cx="2330384" cy="640080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ru-RU" sz="2400" dirty="0">
                <a:latin typeface="Bahnschrift SemiBold" panose="020B0502040204020203" pitchFamily="34" charset="0"/>
              </a:rPr>
              <a:t>Распознавание ругательств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8D27934-A02C-9CA7-96BF-1188722B2B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973" y="2441821"/>
            <a:ext cx="5271989" cy="245094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7CFD169-8613-0A7A-259E-A03921A026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8973" y="1415396"/>
            <a:ext cx="4016107" cy="27750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7DFF426-1147-D638-EB3F-77DB34AF8A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6779" y="4283973"/>
            <a:ext cx="3668978" cy="240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11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A4A94B8-8290-4137-9623-372F80BFF79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3676" b="13676"/>
          <a:stretch>
            <a:fillRect/>
          </a:stretch>
        </p:blipFill>
        <p:spPr>
          <a:xfrm>
            <a:off x="0" y="0"/>
            <a:ext cx="8296977" cy="6858000"/>
          </a:xfrm>
        </p:spPr>
      </p:pic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C0E605C4-F3E9-59C3-7147-78D241E1320E}"/>
              </a:ext>
            </a:extLst>
          </p:cNvPr>
          <p:cNvGrpSpPr/>
          <p:nvPr/>
        </p:nvGrpSpPr>
        <p:grpSpPr>
          <a:xfrm rot="18563467">
            <a:off x="-1639579" y="-1665734"/>
            <a:ext cx="11880934" cy="12284940"/>
            <a:chOff x="-11718909" y="-4561335"/>
            <a:chExt cx="11880934" cy="12284940"/>
          </a:xfrm>
        </p:grpSpPr>
        <p:grpSp>
          <p:nvGrpSpPr>
            <p:cNvPr id="36" name="Группа 35">
              <a:extLst>
                <a:ext uri="{FF2B5EF4-FFF2-40B4-BE49-F238E27FC236}">
                  <a16:creationId xmlns:a16="http://schemas.microsoft.com/office/drawing/2014/main" id="{3C5C6795-D5E7-D817-3FAE-A3F769663450}"/>
                </a:ext>
              </a:extLst>
            </p:cNvPr>
            <p:cNvGrpSpPr/>
            <p:nvPr/>
          </p:nvGrpSpPr>
          <p:grpSpPr>
            <a:xfrm>
              <a:off x="-11718909" y="-4561335"/>
              <a:ext cx="7167917" cy="7397057"/>
              <a:chOff x="-10313806" y="-3823770"/>
              <a:chExt cx="5716405" cy="7207857"/>
            </a:xfrm>
          </p:grpSpPr>
          <p:cxnSp>
            <p:nvCxnSpPr>
              <p:cNvPr id="45" name="Соединитель: изогнутый 44">
                <a:extLst>
                  <a:ext uri="{FF2B5EF4-FFF2-40B4-BE49-F238E27FC236}">
                    <a16:creationId xmlns:a16="http://schemas.microsoft.com/office/drawing/2014/main" id="{25EC1661-5383-B88B-A978-503B981C1EF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-10972022" y="-3165554"/>
                <a:ext cx="5881171" cy="4564740"/>
              </a:xfrm>
              <a:prstGeom prst="curvedConnector3">
                <a:avLst/>
              </a:prstGeom>
              <a:ln>
                <a:solidFill>
                  <a:srgbClr val="EC9E2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Соединитель: изогнутый 45">
                <a:extLst>
                  <a:ext uri="{FF2B5EF4-FFF2-40B4-BE49-F238E27FC236}">
                    <a16:creationId xmlns:a16="http://schemas.microsoft.com/office/drawing/2014/main" id="{A45C77BB-DA20-B6DB-F033-20C95BF9517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-10582968" y="-2830975"/>
                <a:ext cx="5918204" cy="4874554"/>
              </a:xfrm>
              <a:prstGeom prst="curvedConnector3">
                <a:avLst/>
              </a:prstGeom>
              <a:ln>
                <a:solidFill>
                  <a:srgbClr val="EC9E2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Соединитель: изогнутый 46">
                <a:extLst>
                  <a:ext uri="{FF2B5EF4-FFF2-40B4-BE49-F238E27FC236}">
                    <a16:creationId xmlns:a16="http://schemas.microsoft.com/office/drawing/2014/main" id="{8C25DC91-EF2E-FEFC-3039-9C053D1418F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-10355591" y="-2374104"/>
                <a:ext cx="6508286" cy="5008095"/>
              </a:xfrm>
              <a:prstGeom prst="curvedConnector3">
                <a:avLst/>
              </a:prstGeom>
              <a:ln>
                <a:solidFill>
                  <a:srgbClr val="EC9E2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Группа 36">
              <a:extLst>
                <a:ext uri="{FF2B5EF4-FFF2-40B4-BE49-F238E27FC236}">
                  <a16:creationId xmlns:a16="http://schemas.microsoft.com/office/drawing/2014/main" id="{86BA6518-FE17-CC12-6AB9-09AC5D59A63D}"/>
                </a:ext>
              </a:extLst>
            </p:cNvPr>
            <p:cNvGrpSpPr/>
            <p:nvPr/>
          </p:nvGrpSpPr>
          <p:grpSpPr>
            <a:xfrm>
              <a:off x="-9712493" y="-3567768"/>
              <a:ext cx="8004610" cy="9014130"/>
              <a:chOff x="-10313806" y="-3823770"/>
              <a:chExt cx="5716405" cy="7207857"/>
            </a:xfrm>
          </p:grpSpPr>
          <p:cxnSp>
            <p:nvCxnSpPr>
              <p:cNvPr id="42" name="Соединитель: изогнутый 41">
                <a:extLst>
                  <a:ext uri="{FF2B5EF4-FFF2-40B4-BE49-F238E27FC236}">
                    <a16:creationId xmlns:a16="http://schemas.microsoft.com/office/drawing/2014/main" id="{C42ED4A4-E387-114D-0F49-1EF8C04CB82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-10972022" y="-3165554"/>
                <a:ext cx="5881171" cy="4564740"/>
              </a:xfrm>
              <a:prstGeom prst="curvedConnector3">
                <a:avLst/>
              </a:prstGeom>
              <a:ln>
                <a:solidFill>
                  <a:srgbClr val="EC9E2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Соединитель: изогнутый 42">
                <a:extLst>
                  <a:ext uri="{FF2B5EF4-FFF2-40B4-BE49-F238E27FC236}">
                    <a16:creationId xmlns:a16="http://schemas.microsoft.com/office/drawing/2014/main" id="{C3A1804C-6568-D477-CFC3-798BBECDF62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-10582968" y="-2830975"/>
                <a:ext cx="5918204" cy="4874554"/>
              </a:xfrm>
              <a:prstGeom prst="curvedConnector3">
                <a:avLst/>
              </a:prstGeom>
              <a:ln>
                <a:solidFill>
                  <a:srgbClr val="EC9E2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Соединитель: изогнутый 43">
                <a:extLst>
                  <a:ext uri="{FF2B5EF4-FFF2-40B4-BE49-F238E27FC236}">
                    <a16:creationId xmlns:a16="http://schemas.microsoft.com/office/drawing/2014/main" id="{5744460E-84BE-320E-4828-A3BAA6F3236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-10355591" y="-2374104"/>
                <a:ext cx="6508286" cy="5008095"/>
              </a:xfrm>
              <a:prstGeom prst="curvedConnector3">
                <a:avLst/>
              </a:prstGeom>
              <a:ln>
                <a:solidFill>
                  <a:srgbClr val="EC9E2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Группа 37">
              <a:extLst>
                <a:ext uri="{FF2B5EF4-FFF2-40B4-BE49-F238E27FC236}">
                  <a16:creationId xmlns:a16="http://schemas.microsoft.com/office/drawing/2014/main" id="{05D2C37D-DC90-5515-A055-0DBC78275BBF}"/>
                </a:ext>
              </a:extLst>
            </p:cNvPr>
            <p:cNvGrpSpPr/>
            <p:nvPr/>
          </p:nvGrpSpPr>
          <p:grpSpPr>
            <a:xfrm>
              <a:off x="-6833579" y="-1061925"/>
              <a:ext cx="6995604" cy="8785530"/>
              <a:chOff x="-10313806" y="-3823770"/>
              <a:chExt cx="5716405" cy="7207857"/>
            </a:xfrm>
          </p:grpSpPr>
          <p:cxnSp>
            <p:nvCxnSpPr>
              <p:cNvPr id="39" name="Соединитель: изогнутый 38">
                <a:extLst>
                  <a:ext uri="{FF2B5EF4-FFF2-40B4-BE49-F238E27FC236}">
                    <a16:creationId xmlns:a16="http://schemas.microsoft.com/office/drawing/2014/main" id="{B6CC5A61-916E-93D7-08E6-30F57FBB4B5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-10972022" y="-3165554"/>
                <a:ext cx="5881171" cy="4564740"/>
              </a:xfrm>
              <a:prstGeom prst="curvedConnector3">
                <a:avLst/>
              </a:prstGeom>
              <a:ln>
                <a:solidFill>
                  <a:srgbClr val="EC9E2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Соединитель: изогнутый 39">
                <a:extLst>
                  <a:ext uri="{FF2B5EF4-FFF2-40B4-BE49-F238E27FC236}">
                    <a16:creationId xmlns:a16="http://schemas.microsoft.com/office/drawing/2014/main" id="{C9A5B59A-1A56-9F1E-C067-B7B142C3CA4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-10582968" y="-2830975"/>
                <a:ext cx="5918204" cy="4874554"/>
              </a:xfrm>
              <a:prstGeom prst="curvedConnector3">
                <a:avLst/>
              </a:prstGeom>
              <a:ln>
                <a:solidFill>
                  <a:srgbClr val="EC9E2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Соединитель: изогнутый 40">
                <a:extLst>
                  <a:ext uri="{FF2B5EF4-FFF2-40B4-BE49-F238E27FC236}">
                    <a16:creationId xmlns:a16="http://schemas.microsoft.com/office/drawing/2014/main" id="{FA0D6F6F-27A5-586E-6020-057506B1D2D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-10355591" y="-2374104"/>
                <a:ext cx="6508286" cy="5008095"/>
              </a:xfrm>
              <a:prstGeom prst="curvedConnector3">
                <a:avLst/>
              </a:prstGeom>
              <a:ln>
                <a:solidFill>
                  <a:srgbClr val="EC9E2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A798FE00-66E5-2D61-A224-D90376761FE3}"/>
              </a:ext>
            </a:extLst>
          </p:cNvPr>
          <p:cNvGrpSpPr/>
          <p:nvPr/>
        </p:nvGrpSpPr>
        <p:grpSpPr>
          <a:xfrm rot="18563467">
            <a:off x="-1791979" y="-1818134"/>
            <a:ext cx="11880934" cy="12284940"/>
            <a:chOff x="-11718909" y="-4561335"/>
            <a:chExt cx="11880934" cy="12284940"/>
          </a:xfrm>
        </p:grpSpPr>
        <p:grpSp>
          <p:nvGrpSpPr>
            <p:cNvPr id="25" name="Группа 24">
              <a:extLst>
                <a:ext uri="{FF2B5EF4-FFF2-40B4-BE49-F238E27FC236}">
                  <a16:creationId xmlns:a16="http://schemas.microsoft.com/office/drawing/2014/main" id="{59D7DDB5-00FD-3673-53AB-FB3E2ECF0383}"/>
                </a:ext>
              </a:extLst>
            </p:cNvPr>
            <p:cNvGrpSpPr/>
            <p:nvPr/>
          </p:nvGrpSpPr>
          <p:grpSpPr>
            <a:xfrm>
              <a:off x="-11718909" y="-4561335"/>
              <a:ext cx="7167917" cy="7397057"/>
              <a:chOff x="-10313806" y="-3823770"/>
              <a:chExt cx="5716405" cy="7207857"/>
            </a:xfrm>
          </p:grpSpPr>
          <p:cxnSp>
            <p:nvCxnSpPr>
              <p:cNvPr id="13" name="Соединитель: изогнутый 12">
                <a:extLst>
                  <a:ext uri="{FF2B5EF4-FFF2-40B4-BE49-F238E27FC236}">
                    <a16:creationId xmlns:a16="http://schemas.microsoft.com/office/drawing/2014/main" id="{9C2EC431-7488-EEA0-9EE1-73084E0D97C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-10972022" y="-3165554"/>
                <a:ext cx="5881171" cy="4564740"/>
              </a:xfrm>
              <a:prstGeom prst="curvedConnector3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Соединитель: изогнутый 13">
                <a:extLst>
                  <a:ext uri="{FF2B5EF4-FFF2-40B4-BE49-F238E27FC236}">
                    <a16:creationId xmlns:a16="http://schemas.microsoft.com/office/drawing/2014/main" id="{98069384-980F-915F-87BE-88E3995A6D1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-10582968" y="-2830975"/>
                <a:ext cx="5918204" cy="4874554"/>
              </a:xfrm>
              <a:prstGeom prst="curvedConnector3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Соединитель: изогнутый 17">
                <a:extLst>
                  <a:ext uri="{FF2B5EF4-FFF2-40B4-BE49-F238E27FC236}">
                    <a16:creationId xmlns:a16="http://schemas.microsoft.com/office/drawing/2014/main" id="{E9110F84-0AB1-3A14-0C19-F2E083D77EB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-10355591" y="-2374104"/>
                <a:ext cx="6508286" cy="5008095"/>
              </a:xfrm>
              <a:prstGeom prst="curvedConnector3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Группа 25">
              <a:extLst>
                <a:ext uri="{FF2B5EF4-FFF2-40B4-BE49-F238E27FC236}">
                  <a16:creationId xmlns:a16="http://schemas.microsoft.com/office/drawing/2014/main" id="{2E497173-B156-62EC-12E4-3E38D246804A}"/>
                </a:ext>
              </a:extLst>
            </p:cNvPr>
            <p:cNvGrpSpPr/>
            <p:nvPr/>
          </p:nvGrpSpPr>
          <p:grpSpPr>
            <a:xfrm>
              <a:off x="-9712493" y="-3567768"/>
              <a:ext cx="8004610" cy="9014130"/>
              <a:chOff x="-10313806" y="-3823770"/>
              <a:chExt cx="5716405" cy="7207857"/>
            </a:xfrm>
          </p:grpSpPr>
          <p:cxnSp>
            <p:nvCxnSpPr>
              <p:cNvPr id="27" name="Соединитель: изогнутый 26">
                <a:extLst>
                  <a:ext uri="{FF2B5EF4-FFF2-40B4-BE49-F238E27FC236}">
                    <a16:creationId xmlns:a16="http://schemas.microsoft.com/office/drawing/2014/main" id="{37E460EB-BF78-60FB-D4FA-34EBC014C4B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-10972022" y="-3165554"/>
                <a:ext cx="5881171" cy="4564740"/>
              </a:xfrm>
              <a:prstGeom prst="curvedConnector3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Соединитель: изогнутый 27">
                <a:extLst>
                  <a:ext uri="{FF2B5EF4-FFF2-40B4-BE49-F238E27FC236}">
                    <a16:creationId xmlns:a16="http://schemas.microsoft.com/office/drawing/2014/main" id="{1F2C9A05-8ABE-E878-9E83-A83D36EDC6B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-10582968" y="-2830975"/>
                <a:ext cx="5918204" cy="4874554"/>
              </a:xfrm>
              <a:prstGeom prst="curvedConnector3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Соединитель: изогнутый 28">
                <a:extLst>
                  <a:ext uri="{FF2B5EF4-FFF2-40B4-BE49-F238E27FC236}">
                    <a16:creationId xmlns:a16="http://schemas.microsoft.com/office/drawing/2014/main" id="{E6E87AB0-4083-39EB-2206-B88596DDBB8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-10355591" y="-2374104"/>
                <a:ext cx="6508286" cy="5008095"/>
              </a:xfrm>
              <a:prstGeom prst="curvedConnector3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Группа 29">
              <a:extLst>
                <a:ext uri="{FF2B5EF4-FFF2-40B4-BE49-F238E27FC236}">
                  <a16:creationId xmlns:a16="http://schemas.microsoft.com/office/drawing/2014/main" id="{6E9D8327-C30E-2D27-62DB-0DF85FF9BDB4}"/>
                </a:ext>
              </a:extLst>
            </p:cNvPr>
            <p:cNvGrpSpPr/>
            <p:nvPr/>
          </p:nvGrpSpPr>
          <p:grpSpPr>
            <a:xfrm>
              <a:off x="-6833579" y="-1061925"/>
              <a:ext cx="6995604" cy="8785530"/>
              <a:chOff x="-10313806" y="-3823770"/>
              <a:chExt cx="5716405" cy="7207857"/>
            </a:xfrm>
          </p:grpSpPr>
          <p:cxnSp>
            <p:nvCxnSpPr>
              <p:cNvPr id="31" name="Соединитель: изогнутый 30">
                <a:extLst>
                  <a:ext uri="{FF2B5EF4-FFF2-40B4-BE49-F238E27FC236}">
                    <a16:creationId xmlns:a16="http://schemas.microsoft.com/office/drawing/2014/main" id="{B22475F5-1B29-6106-D3C9-8C053C7460B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-10972022" y="-3165554"/>
                <a:ext cx="5881171" cy="4564740"/>
              </a:xfrm>
              <a:prstGeom prst="curvedConnector3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Соединитель: изогнутый 31">
                <a:extLst>
                  <a:ext uri="{FF2B5EF4-FFF2-40B4-BE49-F238E27FC236}">
                    <a16:creationId xmlns:a16="http://schemas.microsoft.com/office/drawing/2014/main" id="{EDE34410-B3C5-202F-6FE2-8C5D81E7055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-10582968" y="-2830975"/>
                <a:ext cx="5918204" cy="4874554"/>
              </a:xfrm>
              <a:prstGeom prst="curvedConnector3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Соединитель: изогнутый 32">
                <a:extLst>
                  <a:ext uri="{FF2B5EF4-FFF2-40B4-BE49-F238E27FC236}">
                    <a16:creationId xmlns:a16="http://schemas.microsoft.com/office/drawing/2014/main" id="{475C1B5F-9BD4-4DD1-B2FF-AC6A1AE8AE4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-10355591" y="-2374104"/>
                <a:ext cx="6508286" cy="5008095"/>
              </a:xfrm>
              <a:prstGeom prst="curvedConnector3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65F1B0-8EDD-EE2C-8347-81F54034D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632861"/>
          </a:xfrm>
        </p:spPr>
        <p:txBody>
          <a:bodyPr/>
          <a:lstStyle/>
          <a:p>
            <a:pPr algn="ctr"/>
            <a:r>
              <a:rPr lang="ru-RU" dirty="0"/>
              <a:t>Музыка</a:t>
            </a:r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E0826235-3918-E3A2-72AE-475B428010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02843" y="1523197"/>
            <a:ext cx="3200400" cy="4274917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ru-RU" sz="2000" dirty="0">
                <a:solidFill>
                  <a:schemeClr val="tx1"/>
                </a:solidFill>
                <a:latin typeface="Bahnschrift SemiBold" panose="020B0502040204020203" pitchFamily="34" charset="0"/>
              </a:rPr>
              <a:t>Возможно прослушивание музыки</a:t>
            </a:r>
          </a:p>
          <a:p>
            <a:pPr marL="285750" indent="-285750">
              <a:buFontTx/>
              <a:buChar char="-"/>
            </a:pPr>
            <a:r>
              <a:rPr lang="ru-RU" sz="2000" dirty="0">
                <a:solidFill>
                  <a:schemeClr val="tx1"/>
                </a:solidFill>
                <a:latin typeface="Bahnschrift SemiBold" panose="020B0502040204020203" pitchFamily="34" charset="0"/>
              </a:rPr>
              <a:t>Команды представлены на слайде</a:t>
            </a: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17E0DCD0-C5B7-1643-76C0-4690C64D27E7}"/>
              </a:ext>
            </a:extLst>
          </p:cNvPr>
          <p:cNvSpPr/>
          <p:nvPr/>
        </p:nvSpPr>
        <p:spPr>
          <a:xfrm>
            <a:off x="11379200" y="6172200"/>
            <a:ext cx="528321" cy="492761"/>
          </a:xfrm>
          <a:prstGeom prst="ellipse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8445"/>
                      </a14:imgEffect>
                      <a14:imgEffect>
                        <a14:saturation sat="12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DB19B64A-1861-8F76-6F5C-DF9EC5A1CE76}"/>
              </a:ext>
            </a:extLst>
          </p:cNvPr>
          <p:cNvGrpSpPr/>
          <p:nvPr/>
        </p:nvGrpSpPr>
        <p:grpSpPr>
          <a:xfrm>
            <a:off x="1073687" y="467286"/>
            <a:ext cx="5854958" cy="5965792"/>
            <a:chOff x="1152150" y="308008"/>
            <a:chExt cx="5854958" cy="5965792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FFA75233-8077-3675-FD4E-C7423C315350}"/>
                </a:ext>
              </a:extLst>
            </p:cNvPr>
            <p:cNvSpPr/>
            <p:nvPr/>
          </p:nvSpPr>
          <p:spPr>
            <a:xfrm>
              <a:off x="1152150" y="308008"/>
              <a:ext cx="5854958" cy="596579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49E1948C-3287-BA03-3CD8-FA15973E2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18265" y="408995"/>
              <a:ext cx="5112013" cy="3225966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7201968-BCC1-07EF-9B8D-AA1DFF7BE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29575" y="3775369"/>
              <a:ext cx="3613865" cy="2271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729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133"/>
    </mc:Choice>
    <mc:Fallback xmlns="">
      <p:transition spd="slow" advTm="4113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DD51AF40-CBB9-8778-C66B-429132B0D7F2}"/>
              </a:ext>
            </a:extLst>
          </p:cNvPr>
          <p:cNvSpPr/>
          <p:nvPr/>
        </p:nvSpPr>
        <p:spPr>
          <a:xfrm>
            <a:off x="2137664" y="179832"/>
            <a:ext cx="7904480" cy="64008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4C3CEE-D513-02B8-F403-8150D9DBB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696" y="179832"/>
            <a:ext cx="8662416" cy="640080"/>
          </a:xfrm>
        </p:spPr>
        <p:txBody>
          <a:bodyPr>
            <a:normAutofit/>
          </a:bodyPr>
          <a:lstStyle/>
          <a:p>
            <a:pPr algn="ctr"/>
            <a:r>
              <a:rPr lang="ru-RU" sz="3200" dirty="0"/>
              <a:t>Чем мы занимались?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C95251E0-EAC3-135F-29EE-B0AD21264B74}"/>
              </a:ext>
            </a:extLst>
          </p:cNvPr>
          <p:cNvSpPr/>
          <p:nvPr/>
        </p:nvSpPr>
        <p:spPr>
          <a:xfrm>
            <a:off x="11379200" y="6172200"/>
            <a:ext cx="528321" cy="492761"/>
          </a:xfrm>
          <a:prstGeom prst="ellipse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8445"/>
                      </a14:imgEffect>
                      <a14:imgEffect>
                        <a14:saturation sat="12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8DA39B9E-1339-1F48-480D-D9FCB3616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4479" y="5834888"/>
            <a:ext cx="4561840" cy="843280"/>
          </a:xfrm>
        </p:spPr>
        <p:txBody>
          <a:bodyPr>
            <a:normAutofit fontScale="55000" lnSpcReduction="20000"/>
          </a:bodyPr>
          <a:lstStyle/>
          <a:p>
            <a:r>
              <a:rPr lang="ru-RU" dirty="0"/>
              <a:t>Мы </a:t>
            </a:r>
            <a:r>
              <a:rPr lang="ru-RU" dirty="0" err="1"/>
              <a:t>проектники</a:t>
            </a:r>
            <a:r>
              <a:rPr lang="ru-RU" dirty="0"/>
              <a:t> и лицеисты 1535</a:t>
            </a:r>
          </a:p>
          <a:p>
            <a:r>
              <a:rPr lang="ru-RU" dirty="0"/>
              <a:t>Без устали защищали свои работы от учителей и жюри </a:t>
            </a:r>
          </a:p>
          <a:p>
            <a:r>
              <a:rPr lang="ru-RU" dirty="0"/>
              <a:t>Дайте нам 100 за проект, </a:t>
            </a:r>
            <a:r>
              <a:rPr lang="ru-RU" dirty="0" err="1"/>
              <a:t>пж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A923B10-CDC1-0ADD-A269-133333B40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781299">
            <a:off x="232792" y="1293551"/>
            <a:ext cx="3809745" cy="406769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81A1FAF-B8B7-8EFB-67B1-8A3136BF4F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463740">
            <a:off x="4477380" y="1562260"/>
            <a:ext cx="3926804" cy="445008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FFC1B3F-37E1-591B-74AB-8F5BD621DC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2532" y="1031022"/>
            <a:ext cx="3643259" cy="396132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9AE2FFC-0387-3D07-6524-603B8BE391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1741" y="1031022"/>
            <a:ext cx="4335780" cy="309698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E45165-0939-F479-90C2-DBE00F4B46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862113">
            <a:off x="6449062" y="3872147"/>
            <a:ext cx="586740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224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Picture background">
            <a:extLst>
              <a:ext uri="{FF2B5EF4-FFF2-40B4-BE49-F238E27FC236}">
                <a16:creationId xmlns:a16="http://schemas.microsoft.com/office/drawing/2014/main" id="{90633116-8DA1-5DFF-6560-9A2662170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855" y="-6470"/>
            <a:ext cx="12192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AB34607F-C1C4-EFBC-2222-4958AB3E6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998" y="3311525"/>
            <a:ext cx="9695922" cy="525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ture background">
            <a:extLst>
              <a:ext uri="{FF2B5EF4-FFF2-40B4-BE49-F238E27FC236}">
                <a16:creationId xmlns:a16="http://schemas.microsoft.com/office/drawing/2014/main" id="{2A0C2E98-154C-3DD9-2E5F-355D9BD70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402" y="-2080042"/>
            <a:ext cx="9844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E8F6299-091E-2BDD-4058-D6F8EFAAB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09814">
            <a:off x="-1775374" y="876439"/>
            <a:ext cx="6722523" cy="6722523"/>
          </a:xfrm>
          <a:prstGeom prst="rect">
            <a:avLst/>
          </a:prstGeom>
          <a:blipFill dpi="0" rotWithShape="1">
            <a:blip r:embed="rId7">
              <a:alphaModFix amt="1000"/>
            </a:blip>
            <a:srcRect/>
            <a:stretch>
              <a:fillRect/>
            </a:stretch>
          </a:blip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482CFE-914B-A9EC-9679-622B35669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336" y="2416551"/>
            <a:ext cx="10123713" cy="2394712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СПАСИБО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0162173-875F-2FDD-E715-277D22E7186A}"/>
              </a:ext>
            </a:extLst>
          </p:cNvPr>
          <p:cNvSpPr txBox="1">
            <a:spLocks/>
          </p:cNvSpPr>
          <p:nvPr/>
        </p:nvSpPr>
        <p:spPr>
          <a:xfrm>
            <a:off x="1662951" y="1537364"/>
            <a:ext cx="10123713" cy="23947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8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solidFill>
                  <a:schemeClr val="bg1"/>
                </a:solidFill>
              </a:rPr>
              <a:t>За внимание и понимание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9432932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Дерево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TM03090434[[fn=Дерево]]</Template>
  <TotalTime>152</TotalTime>
  <Words>139</Words>
  <Application>Microsoft Office PowerPoint</Application>
  <PresentationFormat>Широкоэкранный</PresentationFormat>
  <Paragraphs>44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7" baseType="lpstr">
      <vt:lpstr>Arial</vt:lpstr>
      <vt:lpstr>Bahnschrift</vt:lpstr>
      <vt:lpstr>Bahnschrift SemiBold</vt:lpstr>
      <vt:lpstr>Cambria</vt:lpstr>
      <vt:lpstr>Rockwell</vt:lpstr>
      <vt:lpstr>Rockwell Condensed</vt:lpstr>
      <vt:lpstr>Wingdings</vt:lpstr>
      <vt:lpstr>Дерево</vt:lpstr>
      <vt:lpstr>ya.SHAMEr a discord bot for Yandex lyceum</vt:lpstr>
      <vt:lpstr>Shamer_Bot  </vt:lpstr>
      <vt:lpstr>Взаимодействие с пользователем</vt:lpstr>
      <vt:lpstr>Учебные функции</vt:lpstr>
      <vt:lpstr>Роли пользователей  </vt:lpstr>
      <vt:lpstr>Система контроля</vt:lpstr>
      <vt:lpstr>Музыка</vt:lpstr>
      <vt:lpstr>Чем мы занимались?</vt:lpstr>
      <vt:lpstr>СПАСИБО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ya.SHAMEr a discord bot for Yandex lyceum</dc:title>
  <dc:creator>Жаркова Татьяна</dc:creator>
  <cp:lastModifiedBy>Татьяна</cp:lastModifiedBy>
  <cp:revision>9</cp:revision>
  <dcterms:created xsi:type="dcterms:W3CDTF">2024-04-30T18:09:54Z</dcterms:created>
  <dcterms:modified xsi:type="dcterms:W3CDTF">2024-05-01T21:11:46Z</dcterms:modified>
</cp:coreProperties>
</file>